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8" r:id="rId2"/>
    <p:sldId id="262" r:id="rId3"/>
    <p:sldId id="257" r:id="rId4"/>
    <p:sldId id="279" r:id="rId5"/>
    <p:sldId id="263" r:id="rId6"/>
    <p:sldId id="266" r:id="rId7"/>
    <p:sldId id="267" r:id="rId8"/>
    <p:sldId id="268" r:id="rId9"/>
    <p:sldId id="316" r:id="rId10"/>
    <p:sldId id="269" r:id="rId11"/>
    <p:sldId id="271" r:id="rId12"/>
    <p:sldId id="317" r:id="rId13"/>
    <p:sldId id="272" r:id="rId14"/>
    <p:sldId id="318" r:id="rId15"/>
    <p:sldId id="275" r:id="rId16"/>
    <p:sldId id="273" r:id="rId17"/>
    <p:sldId id="302" r:id="rId18"/>
    <p:sldId id="319" r:id="rId19"/>
    <p:sldId id="276" r:id="rId20"/>
    <p:sldId id="320" r:id="rId21"/>
    <p:sldId id="277" r:id="rId22"/>
    <p:sldId id="309" r:id="rId23"/>
    <p:sldId id="312" r:id="rId24"/>
    <p:sldId id="313" r:id="rId25"/>
    <p:sldId id="285" r:id="rId26"/>
    <p:sldId id="289" r:id="rId27"/>
    <p:sldId id="321" r:id="rId28"/>
    <p:sldId id="296" r:id="rId29"/>
    <p:sldId id="292"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8529" autoAdjust="0"/>
  </p:normalViewPr>
  <p:slideViewPr>
    <p:cSldViewPr snapToGrid="0">
      <p:cViewPr varScale="1">
        <p:scale>
          <a:sx n="69" d="100"/>
          <a:sy n="69" d="100"/>
        </p:scale>
        <p:origin x="660"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A92F85-651B-4E54-9C29-F7066189E507}" type="datetimeFigureOut">
              <a:rPr lang="en-US" smtClean="0"/>
              <a:t>4/29/2026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03E7A2-6C32-4A8A-B058-16DD0C2165B6}" type="slidenum">
              <a:rPr lang="en-US" smtClean="0"/>
              <a:t>‹#›</a:t>
            </a:fld>
            <a:endParaRPr lang="en-US"/>
          </a:p>
        </p:txBody>
      </p:sp>
    </p:spTree>
    <p:extLst>
      <p:ext uri="{BB962C8B-B14F-4D97-AF65-F5344CB8AC3E}">
        <p14:creationId xmlns:p14="http://schemas.microsoft.com/office/powerpoint/2010/main" val="29378712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50505"/>
                </a:solidFill>
                <a:effectLst/>
                <a:latin typeface="Segoe UI Historic" panose="020B0502040204020203" pitchFamily="34" charset="0"/>
              </a:rPr>
              <a:t>HS </a:t>
            </a:r>
            <a:r>
              <a:rPr lang="en-US" b="1" i="0" dirty="0" err="1">
                <a:solidFill>
                  <a:srgbClr val="050505"/>
                </a:solidFill>
                <a:effectLst/>
                <a:latin typeface="Segoe UI Historic" panose="020B0502040204020203" pitchFamily="34" charset="0"/>
              </a:rPr>
              <a:t>nêu</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từ</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khó</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xong</a:t>
            </a:r>
            <a:r>
              <a:rPr lang="en-US" b="1" i="0" dirty="0">
                <a:solidFill>
                  <a:srgbClr val="050505"/>
                </a:solidFill>
                <a:effectLst/>
                <a:latin typeface="Segoe UI Historic" panose="020B0502040204020203" pitchFamily="34" charset="0"/>
              </a:rPr>
              <a:t> GV </a:t>
            </a:r>
            <a:r>
              <a:rPr lang="en-US" b="1" i="0" dirty="0" err="1">
                <a:solidFill>
                  <a:srgbClr val="050505"/>
                </a:solidFill>
                <a:effectLst/>
                <a:latin typeface="Segoe UI Historic" panose="020B0502040204020203" pitchFamily="34" charset="0"/>
              </a:rPr>
              <a:t>gõ</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ngay</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từ</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đó</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trên</a:t>
            </a:r>
            <a:r>
              <a:rPr lang="en-US" b="1" i="0" dirty="0">
                <a:solidFill>
                  <a:srgbClr val="050505"/>
                </a:solidFill>
                <a:effectLst/>
                <a:latin typeface="Segoe UI Historic" panose="020B0502040204020203" pitchFamily="34" charset="0"/>
              </a:rPr>
              <a:t> BÀI GIẢNG ĐANG TRÌNH CHIẾU </a:t>
            </a:r>
            <a:r>
              <a:rPr lang="en-US" b="1" i="0" dirty="0" err="1">
                <a:solidFill>
                  <a:srgbClr val="050505"/>
                </a:solidFill>
                <a:effectLst/>
                <a:latin typeface="Segoe UI Historic" panose="020B0502040204020203" pitchFamily="34" charset="0"/>
              </a:rPr>
              <a:t>luôn</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mà</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không</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cần</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phải</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thoát</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ra.</a:t>
            </a:r>
            <a:r>
              <a:rPr lang="en-US" b="1" i="0" dirty="0">
                <a:solidFill>
                  <a:srgbClr val="050505"/>
                </a:solidFill>
                <a:effectLst/>
                <a:latin typeface="Segoe UI Historic" panose="020B0502040204020203" pitchFamily="34" charset="0"/>
              </a:rPr>
              <a:t> (KHI ĐANG TRÌNH CHIẾU GV CLICK CHUỘT VÀO KHUNG TỪ KHÓ ĐỌC VÀ GÕ)</a:t>
            </a:r>
            <a:endParaRPr lang="en-US" b="1"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F36B46-36BC-4478-B36A-082DA06944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75038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F36B46-36BC-4478-B36A-082DA06944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82618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F36B46-36BC-4478-B36A-082DA06944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363235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F36B46-36BC-4478-B36A-082DA06944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56116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F36B46-36BC-4478-B36A-082DA06944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57451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50505"/>
                </a:solidFill>
                <a:effectLst/>
                <a:latin typeface="Segoe UI Historic" panose="020B0502040204020203" pitchFamily="34" charset="0"/>
              </a:rPr>
              <a:t>HS </a:t>
            </a:r>
            <a:r>
              <a:rPr lang="en-US" b="1" i="0" dirty="0" err="1">
                <a:solidFill>
                  <a:srgbClr val="050505"/>
                </a:solidFill>
                <a:effectLst/>
                <a:latin typeface="Segoe UI Historic" panose="020B0502040204020203" pitchFamily="34" charset="0"/>
              </a:rPr>
              <a:t>nêu</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từ</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khó</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xong</a:t>
            </a:r>
            <a:r>
              <a:rPr lang="en-US" b="1" i="0" dirty="0">
                <a:solidFill>
                  <a:srgbClr val="050505"/>
                </a:solidFill>
                <a:effectLst/>
                <a:latin typeface="Segoe UI Historic" panose="020B0502040204020203" pitchFamily="34" charset="0"/>
              </a:rPr>
              <a:t> GV </a:t>
            </a:r>
            <a:r>
              <a:rPr lang="en-US" b="1" i="0" dirty="0" err="1">
                <a:solidFill>
                  <a:srgbClr val="050505"/>
                </a:solidFill>
                <a:effectLst/>
                <a:latin typeface="Segoe UI Historic" panose="020B0502040204020203" pitchFamily="34" charset="0"/>
              </a:rPr>
              <a:t>gõ</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ngay</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từ</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đó</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trên</a:t>
            </a:r>
            <a:r>
              <a:rPr lang="en-US" b="1" i="0" dirty="0">
                <a:solidFill>
                  <a:srgbClr val="050505"/>
                </a:solidFill>
                <a:effectLst/>
                <a:latin typeface="Segoe UI Historic" panose="020B0502040204020203" pitchFamily="34" charset="0"/>
              </a:rPr>
              <a:t> BÀI GIẢNG ĐANG TRÌNH CHIẾU </a:t>
            </a:r>
            <a:r>
              <a:rPr lang="en-US" b="1" i="0" dirty="0" err="1">
                <a:solidFill>
                  <a:srgbClr val="050505"/>
                </a:solidFill>
                <a:effectLst/>
                <a:latin typeface="Segoe UI Historic" panose="020B0502040204020203" pitchFamily="34" charset="0"/>
              </a:rPr>
              <a:t>luôn</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mà</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không</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cần</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phải</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thoát</a:t>
            </a:r>
            <a:r>
              <a:rPr lang="en-US" b="1" i="0" dirty="0">
                <a:solidFill>
                  <a:srgbClr val="050505"/>
                </a:solidFill>
                <a:effectLst/>
                <a:latin typeface="Segoe UI Historic" panose="020B0502040204020203" pitchFamily="34" charset="0"/>
              </a:rPr>
              <a:t> </a:t>
            </a:r>
            <a:r>
              <a:rPr lang="en-US" b="1" i="0" dirty="0" err="1">
                <a:solidFill>
                  <a:srgbClr val="050505"/>
                </a:solidFill>
                <a:effectLst/>
                <a:latin typeface="Segoe UI Historic" panose="020B0502040204020203" pitchFamily="34" charset="0"/>
              </a:rPr>
              <a:t>ra.</a:t>
            </a:r>
            <a:r>
              <a:rPr lang="en-US" b="1" i="0" dirty="0">
                <a:solidFill>
                  <a:srgbClr val="050505"/>
                </a:solidFill>
                <a:effectLst/>
                <a:latin typeface="Segoe UI Historic" panose="020B0502040204020203" pitchFamily="34" charset="0"/>
              </a:rPr>
              <a:t> (KHI ĐANG TRÌNH CHIẾU GV CLICK CHUỘT VÀO KHUNG TỪ KHÓ ĐỌC VÀ GÕ)</a:t>
            </a:r>
            <a:endParaRPr lang="en-US" b="1"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F36B46-36BC-4478-B36A-082DA06944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547242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F36B46-36BC-4478-B36A-082DA06944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03255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F36B46-36BC-4478-B36A-082DA06944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9706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err="1">
                <a:solidFill>
                  <a:schemeClr val="tx1"/>
                </a:solidFill>
              </a:rPr>
              <a:t>Có</a:t>
            </a:r>
            <a:r>
              <a:rPr lang="en-US" sz="1200" b="1" dirty="0">
                <a:solidFill>
                  <a:schemeClr val="tx1"/>
                </a:solidFill>
              </a:rPr>
              <a:t> </a:t>
            </a:r>
            <a:r>
              <a:rPr lang="en-US" sz="1200" b="1" dirty="0" err="1">
                <a:solidFill>
                  <a:schemeClr val="tx1"/>
                </a:solidFill>
              </a:rPr>
              <a:t>một</a:t>
            </a:r>
            <a:r>
              <a:rPr lang="en-US" sz="1200" b="1" dirty="0">
                <a:solidFill>
                  <a:schemeClr val="tx1"/>
                </a:solidFill>
              </a:rPr>
              <a:t> </a:t>
            </a:r>
            <a:r>
              <a:rPr lang="en-US" sz="1200" b="1" dirty="0" err="1">
                <a:solidFill>
                  <a:schemeClr val="tx1"/>
                </a:solidFill>
              </a:rPr>
              <a:t>số</a:t>
            </a:r>
            <a:r>
              <a:rPr lang="en-US" sz="1200" b="1" dirty="0">
                <a:solidFill>
                  <a:schemeClr val="tx1"/>
                </a:solidFill>
              </a:rPr>
              <a:t> </a:t>
            </a:r>
            <a:r>
              <a:rPr lang="en-US" sz="1200" b="1" dirty="0" err="1">
                <a:solidFill>
                  <a:schemeClr val="tx1"/>
                </a:solidFill>
              </a:rPr>
              <a:t>trường</a:t>
            </a:r>
            <a:r>
              <a:rPr lang="en-US" sz="1200" b="1" dirty="0">
                <a:solidFill>
                  <a:schemeClr val="tx1"/>
                </a:solidFill>
              </a:rPr>
              <a:t>, </a:t>
            </a:r>
            <a:r>
              <a:rPr lang="en-US" sz="1200" b="1" dirty="0" err="1">
                <a:solidFill>
                  <a:schemeClr val="tx1"/>
                </a:solidFill>
              </a:rPr>
              <a:t>họ</a:t>
            </a:r>
            <a:r>
              <a:rPr lang="en-US" sz="1200" b="1" dirty="0">
                <a:solidFill>
                  <a:schemeClr val="tx1"/>
                </a:solidFill>
              </a:rPr>
              <a:t> </a:t>
            </a:r>
            <a:r>
              <a:rPr lang="en-US" sz="1200" b="1" dirty="0" err="1">
                <a:solidFill>
                  <a:schemeClr val="tx1"/>
                </a:solidFill>
              </a:rPr>
              <a:t>sẽ</a:t>
            </a:r>
            <a:r>
              <a:rPr lang="en-US" sz="1200" b="1" dirty="0">
                <a:solidFill>
                  <a:schemeClr val="tx1"/>
                </a:solidFill>
              </a:rPr>
              <a:t> </a:t>
            </a:r>
            <a:r>
              <a:rPr lang="en-US" sz="1200" b="1" dirty="0" err="1">
                <a:solidFill>
                  <a:schemeClr val="tx1"/>
                </a:solidFill>
              </a:rPr>
              <a:t>ghép</a:t>
            </a:r>
            <a:r>
              <a:rPr lang="en-US" sz="1200" b="1" dirty="0">
                <a:solidFill>
                  <a:schemeClr val="tx1"/>
                </a:solidFill>
              </a:rPr>
              <a:t> </a:t>
            </a:r>
            <a:r>
              <a:rPr lang="en-US" sz="1200" b="1" dirty="0" err="1">
                <a:solidFill>
                  <a:schemeClr val="tx1"/>
                </a:solidFill>
              </a:rPr>
              <a:t>phần</a:t>
            </a:r>
            <a:r>
              <a:rPr lang="en-US" sz="1200" b="1" dirty="0">
                <a:solidFill>
                  <a:schemeClr val="tx1"/>
                </a:solidFill>
              </a:rPr>
              <a:t> </a:t>
            </a:r>
            <a:r>
              <a:rPr lang="en-US" sz="1200" b="1" dirty="0" err="1">
                <a:solidFill>
                  <a:schemeClr val="tx1"/>
                </a:solidFill>
              </a:rPr>
              <a:t>giải</a:t>
            </a:r>
            <a:r>
              <a:rPr lang="en-US" sz="1200" b="1" dirty="0">
                <a:solidFill>
                  <a:schemeClr val="tx1"/>
                </a:solidFill>
              </a:rPr>
              <a:t> </a:t>
            </a:r>
            <a:r>
              <a:rPr lang="en-US" sz="1200" b="1" dirty="0" err="1">
                <a:solidFill>
                  <a:schemeClr val="tx1"/>
                </a:solidFill>
              </a:rPr>
              <a:t>thích</a:t>
            </a:r>
            <a:r>
              <a:rPr lang="en-US" sz="1200" b="1" dirty="0">
                <a:solidFill>
                  <a:schemeClr val="tx1"/>
                </a:solidFill>
              </a:rPr>
              <a:t> </a:t>
            </a:r>
            <a:r>
              <a:rPr lang="en-US" sz="1200" b="1" dirty="0" err="1">
                <a:solidFill>
                  <a:schemeClr val="tx1"/>
                </a:solidFill>
              </a:rPr>
              <a:t>nghĩa</a:t>
            </a:r>
            <a:r>
              <a:rPr lang="en-US" sz="1200" b="1" dirty="0">
                <a:solidFill>
                  <a:schemeClr val="tx1"/>
                </a:solidFill>
              </a:rPr>
              <a:t> </a:t>
            </a:r>
            <a:r>
              <a:rPr lang="en-US" sz="1200" b="1" dirty="0" err="1">
                <a:solidFill>
                  <a:schemeClr val="tx1"/>
                </a:solidFill>
              </a:rPr>
              <a:t>của</a:t>
            </a:r>
            <a:r>
              <a:rPr lang="en-US" sz="1200" b="1" dirty="0">
                <a:solidFill>
                  <a:schemeClr val="tx1"/>
                </a:solidFill>
              </a:rPr>
              <a:t> </a:t>
            </a:r>
            <a:r>
              <a:rPr lang="en-US" sz="1200" b="1" dirty="0" err="1">
                <a:solidFill>
                  <a:schemeClr val="tx1"/>
                </a:solidFill>
              </a:rPr>
              <a:t>từ</a:t>
            </a:r>
            <a:r>
              <a:rPr lang="en-US" sz="1200" b="1" dirty="0">
                <a:solidFill>
                  <a:schemeClr val="tx1"/>
                </a:solidFill>
              </a:rPr>
              <a:t> </a:t>
            </a:r>
            <a:r>
              <a:rPr lang="en-US" sz="1200" b="1" dirty="0" err="1">
                <a:solidFill>
                  <a:schemeClr val="tx1"/>
                </a:solidFill>
              </a:rPr>
              <a:t>trong</a:t>
            </a:r>
            <a:r>
              <a:rPr lang="en-US" sz="1200" b="1" dirty="0">
                <a:solidFill>
                  <a:schemeClr val="tx1"/>
                </a:solidFill>
              </a:rPr>
              <a:t> </a:t>
            </a:r>
            <a:r>
              <a:rPr lang="en-US" sz="1200" b="1" dirty="0" err="1">
                <a:solidFill>
                  <a:schemeClr val="tx1"/>
                </a:solidFill>
              </a:rPr>
              <a:t>mục</a:t>
            </a:r>
            <a:r>
              <a:rPr lang="en-US" sz="1200" b="1" dirty="0">
                <a:solidFill>
                  <a:schemeClr val="tx1"/>
                </a:solidFill>
              </a:rPr>
              <a:t> </a:t>
            </a:r>
            <a:r>
              <a:rPr lang="en-US" sz="1200" b="1" dirty="0" err="1">
                <a:solidFill>
                  <a:schemeClr val="tx1"/>
                </a:solidFill>
              </a:rPr>
              <a:t>đọc</a:t>
            </a:r>
            <a:r>
              <a:rPr lang="en-US" sz="1200" b="1" dirty="0">
                <a:solidFill>
                  <a:schemeClr val="tx1"/>
                </a:solidFill>
              </a:rPr>
              <a:t> </a:t>
            </a:r>
            <a:r>
              <a:rPr lang="en-US" sz="1200" b="1" dirty="0" err="1">
                <a:solidFill>
                  <a:schemeClr val="tx1"/>
                </a:solidFill>
              </a:rPr>
              <a:t>đoạn</a:t>
            </a:r>
            <a:r>
              <a:rPr lang="en-US" sz="1200" b="1" dirty="0">
                <a:solidFill>
                  <a:schemeClr val="tx1"/>
                </a:solidFill>
              </a:rPr>
              <a:t> </a:t>
            </a:r>
            <a:r>
              <a:rPr lang="en-US" sz="1200" b="1" dirty="0" err="1">
                <a:solidFill>
                  <a:schemeClr val="tx1"/>
                </a:solidFill>
              </a:rPr>
              <a:t>luôn</a:t>
            </a:r>
            <a:r>
              <a:rPr lang="en-US" sz="1200" b="1" dirty="0">
                <a:solidFill>
                  <a:schemeClr val="tx1"/>
                </a:solidFill>
              </a:rPr>
              <a:t>, </a:t>
            </a:r>
            <a:r>
              <a:rPr lang="en-US" sz="1200" b="1" dirty="0" err="1">
                <a:solidFill>
                  <a:schemeClr val="tx1"/>
                </a:solidFill>
              </a:rPr>
              <a:t>nhưng</a:t>
            </a:r>
            <a:r>
              <a:rPr lang="en-US" sz="1200" b="1" dirty="0">
                <a:solidFill>
                  <a:schemeClr val="tx1"/>
                </a:solidFill>
              </a:rPr>
              <a:t> </a:t>
            </a:r>
            <a:r>
              <a:rPr lang="en-US" sz="1200" b="1" dirty="0" err="1">
                <a:solidFill>
                  <a:schemeClr val="tx1"/>
                </a:solidFill>
              </a:rPr>
              <a:t>vì</a:t>
            </a:r>
            <a:r>
              <a:rPr lang="en-US" sz="1200" b="1" dirty="0">
                <a:solidFill>
                  <a:schemeClr val="tx1"/>
                </a:solidFill>
              </a:rPr>
              <a:t> </a:t>
            </a:r>
            <a:r>
              <a:rPr lang="en-US" sz="1200" b="1" dirty="0" err="1">
                <a:solidFill>
                  <a:schemeClr val="tx1"/>
                </a:solidFill>
              </a:rPr>
              <a:t>nhóm</a:t>
            </a:r>
            <a:r>
              <a:rPr lang="en-US" sz="1200" b="1" dirty="0">
                <a:solidFill>
                  <a:schemeClr val="tx1"/>
                </a:solidFill>
              </a:rPr>
              <a:t> </a:t>
            </a:r>
            <a:r>
              <a:rPr lang="en-US" sz="1200" b="1" dirty="0" err="1">
                <a:solidFill>
                  <a:schemeClr val="tx1"/>
                </a:solidFill>
              </a:rPr>
              <a:t>không</a:t>
            </a:r>
            <a:r>
              <a:rPr lang="en-US" sz="1200" b="1" dirty="0">
                <a:solidFill>
                  <a:schemeClr val="tx1"/>
                </a:solidFill>
              </a:rPr>
              <a:t> </a:t>
            </a:r>
            <a:r>
              <a:rPr lang="en-US" sz="1200" b="1" dirty="0" err="1">
                <a:solidFill>
                  <a:schemeClr val="tx1"/>
                </a:solidFill>
              </a:rPr>
              <a:t>rõ</a:t>
            </a:r>
            <a:r>
              <a:rPr lang="en-US" sz="1200" b="1" dirty="0">
                <a:solidFill>
                  <a:schemeClr val="tx1"/>
                </a:solidFill>
              </a:rPr>
              <a:t> </a:t>
            </a:r>
            <a:r>
              <a:rPr lang="en-US" sz="1200" b="1" dirty="0" err="1">
                <a:solidFill>
                  <a:schemeClr val="tx1"/>
                </a:solidFill>
              </a:rPr>
              <a:t>các</a:t>
            </a:r>
            <a:r>
              <a:rPr lang="en-US" sz="1200" b="1" dirty="0">
                <a:solidFill>
                  <a:schemeClr val="tx1"/>
                </a:solidFill>
              </a:rPr>
              <a:t> </a:t>
            </a:r>
            <a:r>
              <a:rPr lang="en-US" sz="1200" b="1" dirty="0" err="1">
                <a:solidFill>
                  <a:schemeClr val="tx1"/>
                </a:solidFill>
              </a:rPr>
              <a:t>trường</a:t>
            </a:r>
            <a:r>
              <a:rPr lang="en-US" sz="1200" b="1" dirty="0">
                <a:solidFill>
                  <a:schemeClr val="tx1"/>
                </a:solidFill>
              </a:rPr>
              <a:t> </a:t>
            </a:r>
            <a:r>
              <a:rPr lang="en-US" sz="1200" b="1" dirty="0" err="1">
                <a:solidFill>
                  <a:schemeClr val="tx1"/>
                </a:solidFill>
              </a:rPr>
              <a:t>ntn</a:t>
            </a:r>
            <a:r>
              <a:rPr lang="en-US" sz="1200" b="1" dirty="0">
                <a:solidFill>
                  <a:schemeClr val="tx1"/>
                </a:solidFill>
              </a:rPr>
              <a:t>, </a:t>
            </a:r>
            <a:r>
              <a:rPr lang="en-US" sz="1200" b="1" dirty="0" err="1">
                <a:solidFill>
                  <a:schemeClr val="tx1"/>
                </a:solidFill>
              </a:rPr>
              <a:t>nên</a:t>
            </a:r>
            <a:r>
              <a:rPr lang="en-US" sz="1200" b="1" dirty="0">
                <a:solidFill>
                  <a:schemeClr val="tx1"/>
                </a:solidFill>
              </a:rPr>
              <a:t> </a:t>
            </a:r>
            <a:r>
              <a:rPr lang="en-US" sz="1200" b="1" dirty="0" err="1">
                <a:solidFill>
                  <a:schemeClr val="tx1"/>
                </a:solidFill>
              </a:rPr>
              <a:t>nhóm</a:t>
            </a:r>
            <a:r>
              <a:rPr lang="en-US" sz="1200" b="1" dirty="0">
                <a:solidFill>
                  <a:schemeClr val="tx1"/>
                </a:solidFill>
              </a:rPr>
              <a:t> </a:t>
            </a:r>
            <a:r>
              <a:rPr lang="en-US" sz="1200" b="1" dirty="0" err="1">
                <a:solidFill>
                  <a:schemeClr val="tx1"/>
                </a:solidFill>
              </a:rPr>
              <a:t>để</a:t>
            </a:r>
            <a:r>
              <a:rPr lang="en-US" sz="1200" b="1" dirty="0">
                <a:solidFill>
                  <a:schemeClr val="tx1"/>
                </a:solidFill>
              </a:rPr>
              <a:t> </a:t>
            </a:r>
            <a:r>
              <a:rPr lang="en-US" sz="1200" b="1" dirty="0" err="1">
                <a:solidFill>
                  <a:schemeClr val="tx1"/>
                </a:solidFill>
              </a:rPr>
              <a:t>phần</a:t>
            </a:r>
            <a:r>
              <a:rPr lang="en-US" sz="1200" b="1" dirty="0">
                <a:solidFill>
                  <a:schemeClr val="tx1"/>
                </a:solidFill>
              </a:rPr>
              <a:t> </a:t>
            </a:r>
            <a:r>
              <a:rPr lang="en-US" sz="1200" b="1" dirty="0" err="1">
                <a:solidFill>
                  <a:schemeClr val="tx1"/>
                </a:solidFill>
              </a:rPr>
              <a:t>giải</a:t>
            </a:r>
            <a:r>
              <a:rPr lang="en-US" sz="1200" b="1" dirty="0">
                <a:solidFill>
                  <a:schemeClr val="tx1"/>
                </a:solidFill>
              </a:rPr>
              <a:t> </a:t>
            </a:r>
            <a:r>
              <a:rPr lang="en-US" sz="1200" b="1" dirty="0" err="1">
                <a:solidFill>
                  <a:schemeClr val="tx1"/>
                </a:solidFill>
              </a:rPr>
              <a:t>thích</a:t>
            </a:r>
            <a:r>
              <a:rPr lang="en-US" sz="1200" b="1" dirty="0">
                <a:solidFill>
                  <a:schemeClr val="tx1"/>
                </a:solidFill>
              </a:rPr>
              <a:t> </a:t>
            </a:r>
            <a:r>
              <a:rPr lang="en-US" sz="1200" b="1" dirty="0" err="1">
                <a:solidFill>
                  <a:schemeClr val="tx1"/>
                </a:solidFill>
              </a:rPr>
              <a:t>nghĩa</a:t>
            </a:r>
            <a:r>
              <a:rPr lang="en-US" sz="1200" b="1" dirty="0">
                <a:solidFill>
                  <a:schemeClr val="tx1"/>
                </a:solidFill>
              </a:rPr>
              <a:t> ở </a:t>
            </a:r>
            <a:r>
              <a:rPr lang="en-US" sz="1200" b="1" dirty="0" err="1">
                <a:solidFill>
                  <a:schemeClr val="tx1"/>
                </a:solidFill>
              </a:rPr>
              <a:t>đây</a:t>
            </a:r>
            <a:r>
              <a:rPr lang="en-US" sz="1200" b="1" dirty="0">
                <a:solidFill>
                  <a:schemeClr val="tx1"/>
                </a:solidFill>
              </a:rPr>
              <a:t> (GV </a:t>
            </a:r>
            <a:r>
              <a:rPr lang="en-US" sz="1200" b="1" dirty="0" err="1">
                <a:solidFill>
                  <a:schemeClr val="tx1"/>
                </a:solidFill>
              </a:rPr>
              <a:t>kéo</a:t>
            </a:r>
            <a:r>
              <a:rPr lang="en-US" sz="1200" b="1" dirty="0">
                <a:solidFill>
                  <a:schemeClr val="tx1"/>
                </a:solidFill>
              </a:rPr>
              <a:t> slide </a:t>
            </a:r>
            <a:r>
              <a:rPr lang="en-US" sz="1200" b="1" dirty="0" err="1">
                <a:solidFill>
                  <a:schemeClr val="tx1"/>
                </a:solidFill>
              </a:rPr>
              <a:t>lên</a:t>
            </a:r>
            <a:r>
              <a:rPr lang="en-US" sz="1200" b="1" dirty="0">
                <a:solidFill>
                  <a:schemeClr val="tx1"/>
                </a:solidFill>
              </a:rPr>
              <a:t> </a:t>
            </a:r>
            <a:r>
              <a:rPr lang="en-US" sz="1200" b="1" dirty="0" err="1">
                <a:solidFill>
                  <a:schemeClr val="tx1"/>
                </a:solidFill>
              </a:rPr>
              <a:t>các</a:t>
            </a:r>
            <a:r>
              <a:rPr lang="en-US" sz="1200" b="1" dirty="0">
                <a:solidFill>
                  <a:schemeClr val="tx1"/>
                </a:solidFill>
              </a:rPr>
              <a:t> </a:t>
            </a:r>
            <a:r>
              <a:rPr lang="en-US" sz="1200" b="1" dirty="0" err="1">
                <a:solidFill>
                  <a:schemeClr val="tx1"/>
                </a:solidFill>
              </a:rPr>
              <a:t>đoạn</a:t>
            </a:r>
            <a:r>
              <a:rPr lang="en-US" sz="1200" b="1" dirty="0">
                <a:solidFill>
                  <a:schemeClr val="tx1"/>
                </a:solidFill>
              </a:rPr>
              <a:t> </a:t>
            </a:r>
            <a:r>
              <a:rPr lang="en-US" sz="1200" b="1" dirty="0" err="1">
                <a:solidFill>
                  <a:schemeClr val="tx1"/>
                </a:solidFill>
              </a:rPr>
              <a:t>theo</a:t>
            </a:r>
            <a:r>
              <a:rPr lang="en-US" sz="1200" b="1" dirty="0">
                <a:solidFill>
                  <a:schemeClr val="tx1"/>
                </a:solidFill>
              </a:rPr>
              <a:t> </a:t>
            </a:r>
            <a:r>
              <a:rPr lang="en-US" sz="1200" b="1" dirty="0" err="1">
                <a:solidFill>
                  <a:schemeClr val="tx1"/>
                </a:solidFill>
              </a:rPr>
              <a:t>quy</a:t>
            </a:r>
            <a:r>
              <a:rPr lang="en-US" sz="1200" b="1" dirty="0">
                <a:solidFill>
                  <a:schemeClr val="tx1"/>
                </a:solidFill>
              </a:rPr>
              <a:t> </a:t>
            </a:r>
            <a:r>
              <a:rPr lang="en-US" sz="1200" b="1" dirty="0" err="1">
                <a:solidFill>
                  <a:schemeClr val="tx1"/>
                </a:solidFill>
              </a:rPr>
              <a:t>trình</a:t>
            </a:r>
            <a:r>
              <a:rPr lang="en-US" sz="1200" b="1" dirty="0">
                <a:solidFill>
                  <a:schemeClr val="tx1"/>
                </a:solidFill>
              </a:rPr>
              <a:t> </a:t>
            </a:r>
            <a:r>
              <a:rPr lang="en-US" sz="1200" b="1" dirty="0" err="1">
                <a:solidFill>
                  <a:schemeClr val="tx1"/>
                </a:solidFill>
              </a:rPr>
              <a:t>trường</a:t>
            </a:r>
            <a:r>
              <a:rPr lang="en-US" sz="1200" b="1" dirty="0">
                <a:solidFill>
                  <a:schemeClr val="tx1"/>
                </a:solidFill>
              </a:rPr>
              <a:t> </a:t>
            </a:r>
            <a:r>
              <a:rPr lang="en-US" sz="1200" b="1" dirty="0" err="1">
                <a:solidFill>
                  <a:schemeClr val="tx1"/>
                </a:solidFill>
              </a:rPr>
              <a:t>mình</a:t>
            </a:r>
            <a:r>
              <a:rPr lang="en-US" sz="1200" b="1" dirty="0">
                <a:solidFill>
                  <a:schemeClr val="tx1"/>
                </a:solidFill>
              </a:rPr>
              <a:t> </a:t>
            </a:r>
            <a:r>
              <a:rPr lang="en-US" sz="1200" b="1" dirty="0" err="1">
                <a:solidFill>
                  <a:schemeClr val="tx1"/>
                </a:solidFill>
              </a:rPr>
              <a:t>giúp</a:t>
            </a:r>
            <a:r>
              <a:rPr lang="en-US" sz="1200" b="1" dirty="0">
                <a:solidFill>
                  <a:schemeClr val="tx1"/>
                </a:solidFill>
              </a:rPr>
              <a:t> </a:t>
            </a:r>
            <a:r>
              <a:rPr lang="en-US" sz="1200" b="1" dirty="0" err="1">
                <a:solidFill>
                  <a:schemeClr val="tx1"/>
                </a:solidFill>
              </a:rPr>
              <a:t>em</a:t>
            </a:r>
            <a:r>
              <a:rPr lang="en-US" sz="1200" b="1" dirty="0">
                <a:solidFill>
                  <a:schemeClr val="tx1"/>
                </a:solidFill>
              </a:rPr>
              <a:t> </a:t>
            </a:r>
            <a:r>
              <a:rPr lang="en-US" sz="1200" b="1" dirty="0" err="1">
                <a:solidFill>
                  <a:schemeClr val="tx1"/>
                </a:solidFill>
              </a:rPr>
              <a:t>nhé</a:t>
            </a:r>
            <a:r>
              <a:rPr lang="en-US" sz="1200" b="1" dirty="0">
                <a:solidFill>
                  <a:schemeClr val="tx1"/>
                </a:solidFill>
              </a:rPr>
              <a:t>!) </a:t>
            </a:r>
            <a:endParaRPr lang="en-US" b="1"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F36B46-36BC-4478-B36A-082DA06944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09363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err="1">
                <a:solidFill>
                  <a:schemeClr val="tx1"/>
                </a:solidFill>
              </a:rPr>
              <a:t>Có</a:t>
            </a:r>
            <a:r>
              <a:rPr lang="en-US" sz="1200" b="1" dirty="0">
                <a:solidFill>
                  <a:schemeClr val="tx1"/>
                </a:solidFill>
              </a:rPr>
              <a:t> </a:t>
            </a:r>
            <a:r>
              <a:rPr lang="en-US" sz="1200" b="1" dirty="0" err="1">
                <a:solidFill>
                  <a:schemeClr val="tx1"/>
                </a:solidFill>
              </a:rPr>
              <a:t>một</a:t>
            </a:r>
            <a:r>
              <a:rPr lang="en-US" sz="1200" b="1" dirty="0">
                <a:solidFill>
                  <a:schemeClr val="tx1"/>
                </a:solidFill>
              </a:rPr>
              <a:t> </a:t>
            </a:r>
            <a:r>
              <a:rPr lang="en-US" sz="1200" b="1" dirty="0" err="1">
                <a:solidFill>
                  <a:schemeClr val="tx1"/>
                </a:solidFill>
              </a:rPr>
              <a:t>số</a:t>
            </a:r>
            <a:r>
              <a:rPr lang="en-US" sz="1200" b="1" dirty="0">
                <a:solidFill>
                  <a:schemeClr val="tx1"/>
                </a:solidFill>
              </a:rPr>
              <a:t> </a:t>
            </a:r>
            <a:r>
              <a:rPr lang="en-US" sz="1200" b="1" dirty="0" err="1">
                <a:solidFill>
                  <a:schemeClr val="tx1"/>
                </a:solidFill>
              </a:rPr>
              <a:t>trường</a:t>
            </a:r>
            <a:r>
              <a:rPr lang="en-US" sz="1200" b="1" dirty="0">
                <a:solidFill>
                  <a:schemeClr val="tx1"/>
                </a:solidFill>
              </a:rPr>
              <a:t>, </a:t>
            </a:r>
            <a:r>
              <a:rPr lang="en-US" sz="1200" b="1" dirty="0" err="1">
                <a:solidFill>
                  <a:schemeClr val="tx1"/>
                </a:solidFill>
              </a:rPr>
              <a:t>họ</a:t>
            </a:r>
            <a:r>
              <a:rPr lang="en-US" sz="1200" b="1" dirty="0">
                <a:solidFill>
                  <a:schemeClr val="tx1"/>
                </a:solidFill>
              </a:rPr>
              <a:t> </a:t>
            </a:r>
            <a:r>
              <a:rPr lang="en-US" sz="1200" b="1" dirty="0" err="1">
                <a:solidFill>
                  <a:schemeClr val="tx1"/>
                </a:solidFill>
              </a:rPr>
              <a:t>sẽ</a:t>
            </a:r>
            <a:r>
              <a:rPr lang="en-US" sz="1200" b="1" dirty="0">
                <a:solidFill>
                  <a:schemeClr val="tx1"/>
                </a:solidFill>
              </a:rPr>
              <a:t> </a:t>
            </a:r>
            <a:r>
              <a:rPr lang="en-US" sz="1200" b="1" dirty="0" err="1">
                <a:solidFill>
                  <a:schemeClr val="tx1"/>
                </a:solidFill>
              </a:rPr>
              <a:t>ghép</a:t>
            </a:r>
            <a:r>
              <a:rPr lang="en-US" sz="1200" b="1" dirty="0">
                <a:solidFill>
                  <a:schemeClr val="tx1"/>
                </a:solidFill>
              </a:rPr>
              <a:t> </a:t>
            </a:r>
            <a:r>
              <a:rPr lang="en-US" sz="1200" b="1" dirty="0" err="1">
                <a:solidFill>
                  <a:schemeClr val="tx1"/>
                </a:solidFill>
              </a:rPr>
              <a:t>phần</a:t>
            </a:r>
            <a:r>
              <a:rPr lang="en-US" sz="1200" b="1" dirty="0">
                <a:solidFill>
                  <a:schemeClr val="tx1"/>
                </a:solidFill>
              </a:rPr>
              <a:t> </a:t>
            </a:r>
            <a:r>
              <a:rPr lang="en-US" sz="1200" b="1" dirty="0" err="1">
                <a:solidFill>
                  <a:schemeClr val="tx1"/>
                </a:solidFill>
              </a:rPr>
              <a:t>giải</a:t>
            </a:r>
            <a:r>
              <a:rPr lang="en-US" sz="1200" b="1" dirty="0">
                <a:solidFill>
                  <a:schemeClr val="tx1"/>
                </a:solidFill>
              </a:rPr>
              <a:t> </a:t>
            </a:r>
            <a:r>
              <a:rPr lang="en-US" sz="1200" b="1" dirty="0" err="1">
                <a:solidFill>
                  <a:schemeClr val="tx1"/>
                </a:solidFill>
              </a:rPr>
              <a:t>thích</a:t>
            </a:r>
            <a:r>
              <a:rPr lang="en-US" sz="1200" b="1" dirty="0">
                <a:solidFill>
                  <a:schemeClr val="tx1"/>
                </a:solidFill>
              </a:rPr>
              <a:t> </a:t>
            </a:r>
            <a:r>
              <a:rPr lang="en-US" sz="1200" b="1" dirty="0" err="1">
                <a:solidFill>
                  <a:schemeClr val="tx1"/>
                </a:solidFill>
              </a:rPr>
              <a:t>nghĩa</a:t>
            </a:r>
            <a:r>
              <a:rPr lang="en-US" sz="1200" b="1" dirty="0">
                <a:solidFill>
                  <a:schemeClr val="tx1"/>
                </a:solidFill>
              </a:rPr>
              <a:t> </a:t>
            </a:r>
            <a:r>
              <a:rPr lang="en-US" sz="1200" b="1" dirty="0" err="1">
                <a:solidFill>
                  <a:schemeClr val="tx1"/>
                </a:solidFill>
              </a:rPr>
              <a:t>của</a:t>
            </a:r>
            <a:r>
              <a:rPr lang="en-US" sz="1200" b="1" dirty="0">
                <a:solidFill>
                  <a:schemeClr val="tx1"/>
                </a:solidFill>
              </a:rPr>
              <a:t> </a:t>
            </a:r>
            <a:r>
              <a:rPr lang="en-US" sz="1200" b="1" dirty="0" err="1">
                <a:solidFill>
                  <a:schemeClr val="tx1"/>
                </a:solidFill>
              </a:rPr>
              <a:t>từ</a:t>
            </a:r>
            <a:r>
              <a:rPr lang="en-US" sz="1200" b="1" dirty="0">
                <a:solidFill>
                  <a:schemeClr val="tx1"/>
                </a:solidFill>
              </a:rPr>
              <a:t> </a:t>
            </a:r>
            <a:r>
              <a:rPr lang="en-US" sz="1200" b="1" dirty="0" err="1">
                <a:solidFill>
                  <a:schemeClr val="tx1"/>
                </a:solidFill>
              </a:rPr>
              <a:t>trong</a:t>
            </a:r>
            <a:r>
              <a:rPr lang="en-US" sz="1200" b="1" dirty="0">
                <a:solidFill>
                  <a:schemeClr val="tx1"/>
                </a:solidFill>
              </a:rPr>
              <a:t> </a:t>
            </a:r>
            <a:r>
              <a:rPr lang="en-US" sz="1200" b="1" dirty="0" err="1">
                <a:solidFill>
                  <a:schemeClr val="tx1"/>
                </a:solidFill>
              </a:rPr>
              <a:t>mục</a:t>
            </a:r>
            <a:r>
              <a:rPr lang="en-US" sz="1200" b="1" dirty="0">
                <a:solidFill>
                  <a:schemeClr val="tx1"/>
                </a:solidFill>
              </a:rPr>
              <a:t> </a:t>
            </a:r>
            <a:r>
              <a:rPr lang="en-US" sz="1200" b="1" dirty="0" err="1">
                <a:solidFill>
                  <a:schemeClr val="tx1"/>
                </a:solidFill>
              </a:rPr>
              <a:t>đọc</a:t>
            </a:r>
            <a:r>
              <a:rPr lang="en-US" sz="1200" b="1" dirty="0">
                <a:solidFill>
                  <a:schemeClr val="tx1"/>
                </a:solidFill>
              </a:rPr>
              <a:t> </a:t>
            </a:r>
            <a:r>
              <a:rPr lang="en-US" sz="1200" b="1" dirty="0" err="1">
                <a:solidFill>
                  <a:schemeClr val="tx1"/>
                </a:solidFill>
              </a:rPr>
              <a:t>đoạn</a:t>
            </a:r>
            <a:r>
              <a:rPr lang="en-US" sz="1200" b="1" dirty="0">
                <a:solidFill>
                  <a:schemeClr val="tx1"/>
                </a:solidFill>
              </a:rPr>
              <a:t> </a:t>
            </a:r>
            <a:r>
              <a:rPr lang="en-US" sz="1200" b="1" dirty="0" err="1">
                <a:solidFill>
                  <a:schemeClr val="tx1"/>
                </a:solidFill>
              </a:rPr>
              <a:t>luôn</a:t>
            </a:r>
            <a:r>
              <a:rPr lang="en-US" sz="1200" b="1" dirty="0">
                <a:solidFill>
                  <a:schemeClr val="tx1"/>
                </a:solidFill>
              </a:rPr>
              <a:t>, </a:t>
            </a:r>
            <a:r>
              <a:rPr lang="en-US" sz="1200" b="1" dirty="0" err="1">
                <a:solidFill>
                  <a:schemeClr val="tx1"/>
                </a:solidFill>
              </a:rPr>
              <a:t>nhưng</a:t>
            </a:r>
            <a:r>
              <a:rPr lang="en-US" sz="1200" b="1" dirty="0">
                <a:solidFill>
                  <a:schemeClr val="tx1"/>
                </a:solidFill>
              </a:rPr>
              <a:t> </a:t>
            </a:r>
            <a:r>
              <a:rPr lang="en-US" sz="1200" b="1" dirty="0" err="1">
                <a:solidFill>
                  <a:schemeClr val="tx1"/>
                </a:solidFill>
              </a:rPr>
              <a:t>vì</a:t>
            </a:r>
            <a:r>
              <a:rPr lang="en-US" sz="1200" b="1" dirty="0">
                <a:solidFill>
                  <a:schemeClr val="tx1"/>
                </a:solidFill>
              </a:rPr>
              <a:t> </a:t>
            </a:r>
            <a:r>
              <a:rPr lang="en-US" sz="1200" b="1" dirty="0" err="1">
                <a:solidFill>
                  <a:schemeClr val="tx1"/>
                </a:solidFill>
              </a:rPr>
              <a:t>nhóm</a:t>
            </a:r>
            <a:r>
              <a:rPr lang="en-US" sz="1200" b="1" dirty="0">
                <a:solidFill>
                  <a:schemeClr val="tx1"/>
                </a:solidFill>
              </a:rPr>
              <a:t> </a:t>
            </a:r>
            <a:r>
              <a:rPr lang="en-US" sz="1200" b="1" dirty="0" err="1">
                <a:solidFill>
                  <a:schemeClr val="tx1"/>
                </a:solidFill>
              </a:rPr>
              <a:t>không</a:t>
            </a:r>
            <a:r>
              <a:rPr lang="en-US" sz="1200" b="1" dirty="0">
                <a:solidFill>
                  <a:schemeClr val="tx1"/>
                </a:solidFill>
              </a:rPr>
              <a:t> </a:t>
            </a:r>
            <a:r>
              <a:rPr lang="en-US" sz="1200" b="1" dirty="0" err="1">
                <a:solidFill>
                  <a:schemeClr val="tx1"/>
                </a:solidFill>
              </a:rPr>
              <a:t>rõ</a:t>
            </a:r>
            <a:r>
              <a:rPr lang="en-US" sz="1200" b="1" dirty="0">
                <a:solidFill>
                  <a:schemeClr val="tx1"/>
                </a:solidFill>
              </a:rPr>
              <a:t> </a:t>
            </a:r>
            <a:r>
              <a:rPr lang="en-US" sz="1200" b="1" dirty="0" err="1">
                <a:solidFill>
                  <a:schemeClr val="tx1"/>
                </a:solidFill>
              </a:rPr>
              <a:t>các</a:t>
            </a:r>
            <a:r>
              <a:rPr lang="en-US" sz="1200" b="1" dirty="0">
                <a:solidFill>
                  <a:schemeClr val="tx1"/>
                </a:solidFill>
              </a:rPr>
              <a:t> </a:t>
            </a:r>
            <a:r>
              <a:rPr lang="en-US" sz="1200" b="1" dirty="0" err="1">
                <a:solidFill>
                  <a:schemeClr val="tx1"/>
                </a:solidFill>
              </a:rPr>
              <a:t>trường</a:t>
            </a:r>
            <a:r>
              <a:rPr lang="en-US" sz="1200" b="1" dirty="0">
                <a:solidFill>
                  <a:schemeClr val="tx1"/>
                </a:solidFill>
              </a:rPr>
              <a:t> </a:t>
            </a:r>
            <a:r>
              <a:rPr lang="en-US" sz="1200" b="1" dirty="0" err="1">
                <a:solidFill>
                  <a:schemeClr val="tx1"/>
                </a:solidFill>
              </a:rPr>
              <a:t>ntn</a:t>
            </a:r>
            <a:r>
              <a:rPr lang="en-US" sz="1200" b="1" dirty="0">
                <a:solidFill>
                  <a:schemeClr val="tx1"/>
                </a:solidFill>
              </a:rPr>
              <a:t>, </a:t>
            </a:r>
            <a:r>
              <a:rPr lang="en-US" sz="1200" b="1" dirty="0" err="1">
                <a:solidFill>
                  <a:schemeClr val="tx1"/>
                </a:solidFill>
              </a:rPr>
              <a:t>nên</a:t>
            </a:r>
            <a:r>
              <a:rPr lang="en-US" sz="1200" b="1" dirty="0">
                <a:solidFill>
                  <a:schemeClr val="tx1"/>
                </a:solidFill>
              </a:rPr>
              <a:t> </a:t>
            </a:r>
            <a:r>
              <a:rPr lang="en-US" sz="1200" b="1" dirty="0" err="1">
                <a:solidFill>
                  <a:schemeClr val="tx1"/>
                </a:solidFill>
              </a:rPr>
              <a:t>nhóm</a:t>
            </a:r>
            <a:r>
              <a:rPr lang="en-US" sz="1200" b="1" dirty="0">
                <a:solidFill>
                  <a:schemeClr val="tx1"/>
                </a:solidFill>
              </a:rPr>
              <a:t> </a:t>
            </a:r>
            <a:r>
              <a:rPr lang="en-US" sz="1200" b="1" dirty="0" err="1">
                <a:solidFill>
                  <a:schemeClr val="tx1"/>
                </a:solidFill>
              </a:rPr>
              <a:t>để</a:t>
            </a:r>
            <a:r>
              <a:rPr lang="en-US" sz="1200" b="1" dirty="0">
                <a:solidFill>
                  <a:schemeClr val="tx1"/>
                </a:solidFill>
              </a:rPr>
              <a:t> </a:t>
            </a:r>
            <a:r>
              <a:rPr lang="en-US" sz="1200" b="1" dirty="0" err="1">
                <a:solidFill>
                  <a:schemeClr val="tx1"/>
                </a:solidFill>
              </a:rPr>
              <a:t>phần</a:t>
            </a:r>
            <a:r>
              <a:rPr lang="en-US" sz="1200" b="1" dirty="0">
                <a:solidFill>
                  <a:schemeClr val="tx1"/>
                </a:solidFill>
              </a:rPr>
              <a:t> </a:t>
            </a:r>
            <a:r>
              <a:rPr lang="en-US" sz="1200" b="1" dirty="0" err="1">
                <a:solidFill>
                  <a:schemeClr val="tx1"/>
                </a:solidFill>
              </a:rPr>
              <a:t>giải</a:t>
            </a:r>
            <a:r>
              <a:rPr lang="en-US" sz="1200" b="1" dirty="0">
                <a:solidFill>
                  <a:schemeClr val="tx1"/>
                </a:solidFill>
              </a:rPr>
              <a:t> </a:t>
            </a:r>
            <a:r>
              <a:rPr lang="en-US" sz="1200" b="1" dirty="0" err="1">
                <a:solidFill>
                  <a:schemeClr val="tx1"/>
                </a:solidFill>
              </a:rPr>
              <a:t>thích</a:t>
            </a:r>
            <a:r>
              <a:rPr lang="en-US" sz="1200" b="1" dirty="0">
                <a:solidFill>
                  <a:schemeClr val="tx1"/>
                </a:solidFill>
              </a:rPr>
              <a:t> </a:t>
            </a:r>
            <a:r>
              <a:rPr lang="en-US" sz="1200" b="1" dirty="0" err="1">
                <a:solidFill>
                  <a:schemeClr val="tx1"/>
                </a:solidFill>
              </a:rPr>
              <a:t>nghĩa</a:t>
            </a:r>
            <a:r>
              <a:rPr lang="en-US" sz="1200" b="1" dirty="0">
                <a:solidFill>
                  <a:schemeClr val="tx1"/>
                </a:solidFill>
              </a:rPr>
              <a:t> ở </a:t>
            </a:r>
            <a:r>
              <a:rPr lang="en-US" sz="1200" b="1" dirty="0" err="1">
                <a:solidFill>
                  <a:schemeClr val="tx1"/>
                </a:solidFill>
              </a:rPr>
              <a:t>đây</a:t>
            </a:r>
            <a:r>
              <a:rPr lang="en-US" sz="1200" b="1" dirty="0">
                <a:solidFill>
                  <a:schemeClr val="tx1"/>
                </a:solidFill>
              </a:rPr>
              <a:t> (GV </a:t>
            </a:r>
            <a:r>
              <a:rPr lang="en-US" sz="1200" b="1" dirty="0" err="1">
                <a:solidFill>
                  <a:schemeClr val="tx1"/>
                </a:solidFill>
              </a:rPr>
              <a:t>kéo</a:t>
            </a:r>
            <a:r>
              <a:rPr lang="en-US" sz="1200" b="1" dirty="0">
                <a:solidFill>
                  <a:schemeClr val="tx1"/>
                </a:solidFill>
              </a:rPr>
              <a:t> slide </a:t>
            </a:r>
            <a:r>
              <a:rPr lang="en-US" sz="1200" b="1" dirty="0" err="1">
                <a:solidFill>
                  <a:schemeClr val="tx1"/>
                </a:solidFill>
              </a:rPr>
              <a:t>lên</a:t>
            </a:r>
            <a:r>
              <a:rPr lang="en-US" sz="1200" b="1" dirty="0">
                <a:solidFill>
                  <a:schemeClr val="tx1"/>
                </a:solidFill>
              </a:rPr>
              <a:t> </a:t>
            </a:r>
            <a:r>
              <a:rPr lang="en-US" sz="1200" b="1" dirty="0" err="1">
                <a:solidFill>
                  <a:schemeClr val="tx1"/>
                </a:solidFill>
              </a:rPr>
              <a:t>các</a:t>
            </a:r>
            <a:r>
              <a:rPr lang="en-US" sz="1200" b="1" dirty="0">
                <a:solidFill>
                  <a:schemeClr val="tx1"/>
                </a:solidFill>
              </a:rPr>
              <a:t> </a:t>
            </a:r>
            <a:r>
              <a:rPr lang="en-US" sz="1200" b="1" dirty="0" err="1">
                <a:solidFill>
                  <a:schemeClr val="tx1"/>
                </a:solidFill>
              </a:rPr>
              <a:t>đoạn</a:t>
            </a:r>
            <a:r>
              <a:rPr lang="en-US" sz="1200" b="1" dirty="0">
                <a:solidFill>
                  <a:schemeClr val="tx1"/>
                </a:solidFill>
              </a:rPr>
              <a:t> </a:t>
            </a:r>
            <a:r>
              <a:rPr lang="en-US" sz="1200" b="1" dirty="0" err="1">
                <a:solidFill>
                  <a:schemeClr val="tx1"/>
                </a:solidFill>
              </a:rPr>
              <a:t>theo</a:t>
            </a:r>
            <a:r>
              <a:rPr lang="en-US" sz="1200" b="1" dirty="0">
                <a:solidFill>
                  <a:schemeClr val="tx1"/>
                </a:solidFill>
              </a:rPr>
              <a:t> </a:t>
            </a:r>
            <a:r>
              <a:rPr lang="en-US" sz="1200" b="1" dirty="0" err="1">
                <a:solidFill>
                  <a:schemeClr val="tx1"/>
                </a:solidFill>
              </a:rPr>
              <a:t>quy</a:t>
            </a:r>
            <a:r>
              <a:rPr lang="en-US" sz="1200" b="1" dirty="0">
                <a:solidFill>
                  <a:schemeClr val="tx1"/>
                </a:solidFill>
              </a:rPr>
              <a:t> </a:t>
            </a:r>
            <a:r>
              <a:rPr lang="en-US" sz="1200" b="1" dirty="0" err="1">
                <a:solidFill>
                  <a:schemeClr val="tx1"/>
                </a:solidFill>
              </a:rPr>
              <a:t>trình</a:t>
            </a:r>
            <a:r>
              <a:rPr lang="en-US" sz="1200" b="1" dirty="0">
                <a:solidFill>
                  <a:schemeClr val="tx1"/>
                </a:solidFill>
              </a:rPr>
              <a:t> </a:t>
            </a:r>
            <a:r>
              <a:rPr lang="en-US" sz="1200" b="1" dirty="0" err="1">
                <a:solidFill>
                  <a:schemeClr val="tx1"/>
                </a:solidFill>
              </a:rPr>
              <a:t>trường</a:t>
            </a:r>
            <a:r>
              <a:rPr lang="en-US" sz="1200" b="1" dirty="0">
                <a:solidFill>
                  <a:schemeClr val="tx1"/>
                </a:solidFill>
              </a:rPr>
              <a:t> </a:t>
            </a:r>
            <a:r>
              <a:rPr lang="en-US" sz="1200" b="1" dirty="0" err="1">
                <a:solidFill>
                  <a:schemeClr val="tx1"/>
                </a:solidFill>
              </a:rPr>
              <a:t>mình</a:t>
            </a:r>
            <a:r>
              <a:rPr lang="en-US" sz="1200" b="1" dirty="0">
                <a:solidFill>
                  <a:schemeClr val="tx1"/>
                </a:solidFill>
              </a:rPr>
              <a:t> </a:t>
            </a:r>
            <a:r>
              <a:rPr lang="en-US" sz="1200" b="1" dirty="0" err="1">
                <a:solidFill>
                  <a:schemeClr val="tx1"/>
                </a:solidFill>
              </a:rPr>
              <a:t>giúp</a:t>
            </a:r>
            <a:r>
              <a:rPr lang="en-US" sz="1200" b="1" dirty="0">
                <a:solidFill>
                  <a:schemeClr val="tx1"/>
                </a:solidFill>
              </a:rPr>
              <a:t> </a:t>
            </a:r>
            <a:r>
              <a:rPr lang="en-US" sz="1200" b="1" dirty="0" err="1">
                <a:solidFill>
                  <a:schemeClr val="tx1"/>
                </a:solidFill>
              </a:rPr>
              <a:t>em</a:t>
            </a:r>
            <a:r>
              <a:rPr lang="en-US" sz="1200" b="1" dirty="0">
                <a:solidFill>
                  <a:schemeClr val="tx1"/>
                </a:solidFill>
              </a:rPr>
              <a:t> </a:t>
            </a:r>
            <a:r>
              <a:rPr lang="en-US" sz="1200" b="1" dirty="0" err="1">
                <a:solidFill>
                  <a:schemeClr val="tx1"/>
                </a:solidFill>
              </a:rPr>
              <a:t>nhé</a:t>
            </a:r>
            <a:r>
              <a:rPr lang="en-US" sz="1200" b="1" dirty="0">
                <a:solidFill>
                  <a:schemeClr val="tx1"/>
                </a:solidFill>
              </a:rPr>
              <a:t>!) </a:t>
            </a:r>
            <a:endParaRPr lang="en-US" b="1"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F36B46-36BC-4478-B36A-082DA06944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76197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err="1">
                <a:solidFill>
                  <a:schemeClr val="tx1"/>
                </a:solidFill>
              </a:rPr>
              <a:t>Có</a:t>
            </a:r>
            <a:r>
              <a:rPr lang="en-US" sz="1200" b="1" dirty="0">
                <a:solidFill>
                  <a:schemeClr val="tx1"/>
                </a:solidFill>
              </a:rPr>
              <a:t> </a:t>
            </a:r>
            <a:r>
              <a:rPr lang="en-US" sz="1200" b="1" dirty="0" err="1">
                <a:solidFill>
                  <a:schemeClr val="tx1"/>
                </a:solidFill>
              </a:rPr>
              <a:t>một</a:t>
            </a:r>
            <a:r>
              <a:rPr lang="en-US" sz="1200" b="1" dirty="0">
                <a:solidFill>
                  <a:schemeClr val="tx1"/>
                </a:solidFill>
              </a:rPr>
              <a:t> </a:t>
            </a:r>
            <a:r>
              <a:rPr lang="en-US" sz="1200" b="1" dirty="0" err="1">
                <a:solidFill>
                  <a:schemeClr val="tx1"/>
                </a:solidFill>
              </a:rPr>
              <a:t>số</a:t>
            </a:r>
            <a:r>
              <a:rPr lang="en-US" sz="1200" b="1" dirty="0">
                <a:solidFill>
                  <a:schemeClr val="tx1"/>
                </a:solidFill>
              </a:rPr>
              <a:t> </a:t>
            </a:r>
            <a:r>
              <a:rPr lang="en-US" sz="1200" b="1" dirty="0" err="1">
                <a:solidFill>
                  <a:schemeClr val="tx1"/>
                </a:solidFill>
              </a:rPr>
              <a:t>trường</a:t>
            </a:r>
            <a:r>
              <a:rPr lang="en-US" sz="1200" b="1" dirty="0">
                <a:solidFill>
                  <a:schemeClr val="tx1"/>
                </a:solidFill>
              </a:rPr>
              <a:t>, </a:t>
            </a:r>
            <a:r>
              <a:rPr lang="en-US" sz="1200" b="1" dirty="0" err="1">
                <a:solidFill>
                  <a:schemeClr val="tx1"/>
                </a:solidFill>
              </a:rPr>
              <a:t>họ</a:t>
            </a:r>
            <a:r>
              <a:rPr lang="en-US" sz="1200" b="1" dirty="0">
                <a:solidFill>
                  <a:schemeClr val="tx1"/>
                </a:solidFill>
              </a:rPr>
              <a:t> </a:t>
            </a:r>
            <a:r>
              <a:rPr lang="en-US" sz="1200" b="1" dirty="0" err="1">
                <a:solidFill>
                  <a:schemeClr val="tx1"/>
                </a:solidFill>
              </a:rPr>
              <a:t>sẽ</a:t>
            </a:r>
            <a:r>
              <a:rPr lang="en-US" sz="1200" b="1" dirty="0">
                <a:solidFill>
                  <a:schemeClr val="tx1"/>
                </a:solidFill>
              </a:rPr>
              <a:t> </a:t>
            </a:r>
            <a:r>
              <a:rPr lang="en-US" sz="1200" b="1" dirty="0" err="1">
                <a:solidFill>
                  <a:schemeClr val="tx1"/>
                </a:solidFill>
              </a:rPr>
              <a:t>ghép</a:t>
            </a:r>
            <a:r>
              <a:rPr lang="en-US" sz="1200" b="1" dirty="0">
                <a:solidFill>
                  <a:schemeClr val="tx1"/>
                </a:solidFill>
              </a:rPr>
              <a:t> </a:t>
            </a:r>
            <a:r>
              <a:rPr lang="en-US" sz="1200" b="1" dirty="0" err="1">
                <a:solidFill>
                  <a:schemeClr val="tx1"/>
                </a:solidFill>
              </a:rPr>
              <a:t>phần</a:t>
            </a:r>
            <a:r>
              <a:rPr lang="en-US" sz="1200" b="1" dirty="0">
                <a:solidFill>
                  <a:schemeClr val="tx1"/>
                </a:solidFill>
              </a:rPr>
              <a:t> </a:t>
            </a:r>
            <a:r>
              <a:rPr lang="en-US" sz="1200" b="1" dirty="0" err="1">
                <a:solidFill>
                  <a:schemeClr val="tx1"/>
                </a:solidFill>
              </a:rPr>
              <a:t>giải</a:t>
            </a:r>
            <a:r>
              <a:rPr lang="en-US" sz="1200" b="1" dirty="0">
                <a:solidFill>
                  <a:schemeClr val="tx1"/>
                </a:solidFill>
              </a:rPr>
              <a:t> </a:t>
            </a:r>
            <a:r>
              <a:rPr lang="en-US" sz="1200" b="1" dirty="0" err="1">
                <a:solidFill>
                  <a:schemeClr val="tx1"/>
                </a:solidFill>
              </a:rPr>
              <a:t>thích</a:t>
            </a:r>
            <a:r>
              <a:rPr lang="en-US" sz="1200" b="1" dirty="0">
                <a:solidFill>
                  <a:schemeClr val="tx1"/>
                </a:solidFill>
              </a:rPr>
              <a:t> </a:t>
            </a:r>
            <a:r>
              <a:rPr lang="en-US" sz="1200" b="1" dirty="0" err="1">
                <a:solidFill>
                  <a:schemeClr val="tx1"/>
                </a:solidFill>
              </a:rPr>
              <a:t>nghĩa</a:t>
            </a:r>
            <a:r>
              <a:rPr lang="en-US" sz="1200" b="1" dirty="0">
                <a:solidFill>
                  <a:schemeClr val="tx1"/>
                </a:solidFill>
              </a:rPr>
              <a:t> </a:t>
            </a:r>
            <a:r>
              <a:rPr lang="en-US" sz="1200" b="1" dirty="0" err="1">
                <a:solidFill>
                  <a:schemeClr val="tx1"/>
                </a:solidFill>
              </a:rPr>
              <a:t>của</a:t>
            </a:r>
            <a:r>
              <a:rPr lang="en-US" sz="1200" b="1" dirty="0">
                <a:solidFill>
                  <a:schemeClr val="tx1"/>
                </a:solidFill>
              </a:rPr>
              <a:t> </a:t>
            </a:r>
            <a:r>
              <a:rPr lang="en-US" sz="1200" b="1" dirty="0" err="1">
                <a:solidFill>
                  <a:schemeClr val="tx1"/>
                </a:solidFill>
              </a:rPr>
              <a:t>từ</a:t>
            </a:r>
            <a:r>
              <a:rPr lang="en-US" sz="1200" b="1" dirty="0">
                <a:solidFill>
                  <a:schemeClr val="tx1"/>
                </a:solidFill>
              </a:rPr>
              <a:t> </a:t>
            </a:r>
            <a:r>
              <a:rPr lang="en-US" sz="1200" b="1" dirty="0" err="1">
                <a:solidFill>
                  <a:schemeClr val="tx1"/>
                </a:solidFill>
              </a:rPr>
              <a:t>trong</a:t>
            </a:r>
            <a:r>
              <a:rPr lang="en-US" sz="1200" b="1" dirty="0">
                <a:solidFill>
                  <a:schemeClr val="tx1"/>
                </a:solidFill>
              </a:rPr>
              <a:t> </a:t>
            </a:r>
            <a:r>
              <a:rPr lang="en-US" sz="1200" b="1" dirty="0" err="1">
                <a:solidFill>
                  <a:schemeClr val="tx1"/>
                </a:solidFill>
              </a:rPr>
              <a:t>mục</a:t>
            </a:r>
            <a:r>
              <a:rPr lang="en-US" sz="1200" b="1" dirty="0">
                <a:solidFill>
                  <a:schemeClr val="tx1"/>
                </a:solidFill>
              </a:rPr>
              <a:t> </a:t>
            </a:r>
            <a:r>
              <a:rPr lang="en-US" sz="1200" b="1" dirty="0" err="1">
                <a:solidFill>
                  <a:schemeClr val="tx1"/>
                </a:solidFill>
              </a:rPr>
              <a:t>đọc</a:t>
            </a:r>
            <a:r>
              <a:rPr lang="en-US" sz="1200" b="1" dirty="0">
                <a:solidFill>
                  <a:schemeClr val="tx1"/>
                </a:solidFill>
              </a:rPr>
              <a:t> </a:t>
            </a:r>
            <a:r>
              <a:rPr lang="en-US" sz="1200" b="1" dirty="0" err="1">
                <a:solidFill>
                  <a:schemeClr val="tx1"/>
                </a:solidFill>
              </a:rPr>
              <a:t>đoạn</a:t>
            </a:r>
            <a:r>
              <a:rPr lang="en-US" sz="1200" b="1" dirty="0">
                <a:solidFill>
                  <a:schemeClr val="tx1"/>
                </a:solidFill>
              </a:rPr>
              <a:t> </a:t>
            </a:r>
            <a:r>
              <a:rPr lang="en-US" sz="1200" b="1" dirty="0" err="1">
                <a:solidFill>
                  <a:schemeClr val="tx1"/>
                </a:solidFill>
              </a:rPr>
              <a:t>luôn</a:t>
            </a:r>
            <a:r>
              <a:rPr lang="en-US" sz="1200" b="1" dirty="0">
                <a:solidFill>
                  <a:schemeClr val="tx1"/>
                </a:solidFill>
              </a:rPr>
              <a:t>, </a:t>
            </a:r>
            <a:r>
              <a:rPr lang="en-US" sz="1200" b="1" dirty="0" err="1">
                <a:solidFill>
                  <a:schemeClr val="tx1"/>
                </a:solidFill>
              </a:rPr>
              <a:t>nhưng</a:t>
            </a:r>
            <a:r>
              <a:rPr lang="en-US" sz="1200" b="1" dirty="0">
                <a:solidFill>
                  <a:schemeClr val="tx1"/>
                </a:solidFill>
              </a:rPr>
              <a:t> </a:t>
            </a:r>
            <a:r>
              <a:rPr lang="en-US" sz="1200" b="1" dirty="0" err="1">
                <a:solidFill>
                  <a:schemeClr val="tx1"/>
                </a:solidFill>
              </a:rPr>
              <a:t>vì</a:t>
            </a:r>
            <a:r>
              <a:rPr lang="en-US" sz="1200" b="1" dirty="0">
                <a:solidFill>
                  <a:schemeClr val="tx1"/>
                </a:solidFill>
              </a:rPr>
              <a:t> </a:t>
            </a:r>
            <a:r>
              <a:rPr lang="en-US" sz="1200" b="1" dirty="0" err="1">
                <a:solidFill>
                  <a:schemeClr val="tx1"/>
                </a:solidFill>
              </a:rPr>
              <a:t>nhóm</a:t>
            </a:r>
            <a:r>
              <a:rPr lang="en-US" sz="1200" b="1" dirty="0">
                <a:solidFill>
                  <a:schemeClr val="tx1"/>
                </a:solidFill>
              </a:rPr>
              <a:t> </a:t>
            </a:r>
            <a:r>
              <a:rPr lang="en-US" sz="1200" b="1" dirty="0" err="1">
                <a:solidFill>
                  <a:schemeClr val="tx1"/>
                </a:solidFill>
              </a:rPr>
              <a:t>không</a:t>
            </a:r>
            <a:r>
              <a:rPr lang="en-US" sz="1200" b="1" dirty="0">
                <a:solidFill>
                  <a:schemeClr val="tx1"/>
                </a:solidFill>
              </a:rPr>
              <a:t> </a:t>
            </a:r>
            <a:r>
              <a:rPr lang="en-US" sz="1200" b="1" dirty="0" err="1">
                <a:solidFill>
                  <a:schemeClr val="tx1"/>
                </a:solidFill>
              </a:rPr>
              <a:t>rõ</a:t>
            </a:r>
            <a:r>
              <a:rPr lang="en-US" sz="1200" b="1" dirty="0">
                <a:solidFill>
                  <a:schemeClr val="tx1"/>
                </a:solidFill>
              </a:rPr>
              <a:t> </a:t>
            </a:r>
            <a:r>
              <a:rPr lang="en-US" sz="1200" b="1" dirty="0" err="1">
                <a:solidFill>
                  <a:schemeClr val="tx1"/>
                </a:solidFill>
              </a:rPr>
              <a:t>các</a:t>
            </a:r>
            <a:r>
              <a:rPr lang="en-US" sz="1200" b="1" dirty="0">
                <a:solidFill>
                  <a:schemeClr val="tx1"/>
                </a:solidFill>
              </a:rPr>
              <a:t> </a:t>
            </a:r>
            <a:r>
              <a:rPr lang="en-US" sz="1200" b="1" dirty="0" err="1">
                <a:solidFill>
                  <a:schemeClr val="tx1"/>
                </a:solidFill>
              </a:rPr>
              <a:t>trường</a:t>
            </a:r>
            <a:r>
              <a:rPr lang="en-US" sz="1200" b="1" dirty="0">
                <a:solidFill>
                  <a:schemeClr val="tx1"/>
                </a:solidFill>
              </a:rPr>
              <a:t> </a:t>
            </a:r>
            <a:r>
              <a:rPr lang="en-US" sz="1200" b="1" dirty="0" err="1">
                <a:solidFill>
                  <a:schemeClr val="tx1"/>
                </a:solidFill>
              </a:rPr>
              <a:t>ntn</a:t>
            </a:r>
            <a:r>
              <a:rPr lang="en-US" sz="1200" b="1" dirty="0">
                <a:solidFill>
                  <a:schemeClr val="tx1"/>
                </a:solidFill>
              </a:rPr>
              <a:t>, </a:t>
            </a:r>
            <a:r>
              <a:rPr lang="en-US" sz="1200" b="1" dirty="0" err="1">
                <a:solidFill>
                  <a:schemeClr val="tx1"/>
                </a:solidFill>
              </a:rPr>
              <a:t>nên</a:t>
            </a:r>
            <a:r>
              <a:rPr lang="en-US" sz="1200" b="1" dirty="0">
                <a:solidFill>
                  <a:schemeClr val="tx1"/>
                </a:solidFill>
              </a:rPr>
              <a:t> </a:t>
            </a:r>
            <a:r>
              <a:rPr lang="en-US" sz="1200" b="1" dirty="0" err="1">
                <a:solidFill>
                  <a:schemeClr val="tx1"/>
                </a:solidFill>
              </a:rPr>
              <a:t>nhóm</a:t>
            </a:r>
            <a:r>
              <a:rPr lang="en-US" sz="1200" b="1" dirty="0">
                <a:solidFill>
                  <a:schemeClr val="tx1"/>
                </a:solidFill>
              </a:rPr>
              <a:t> </a:t>
            </a:r>
            <a:r>
              <a:rPr lang="en-US" sz="1200" b="1" dirty="0" err="1">
                <a:solidFill>
                  <a:schemeClr val="tx1"/>
                </a:solidFill>
              </a:rPr>
              <a:t>để</a:t>
            </a:r>
            <a:r>
              <a:rPr lang="en-US" sz="1200" b="1" dirty="0">
                <a:solidFill>
                  <a:schemeClr val="tx1"/>
                </a:solidFill>
              </a:rPr>
              <a:t> </a:t>
            </a:r>
            <a:r>
              <a:rPr lang="en-US" sz="1200" b="1" dirty="0" err="1">
                <a:solidFill>
                  <a:schemeClr val="tx1"/>
                </a:solidFill>
              </a:rPr>
              <a:t>phần</a:t>
            </a:r>
            <a:r>
              <a:rPr lang="en-US" sz="1200" b="1" dirty="0">
                <a:solidFill>
                  <a:schemeClr val="tx1"/>
                </a:solidFill>
              </a:rPr>
              <a:t> </a:t>
            </a:r>
            <a:r>
              <a:rPr lang="en-US" sz="1200" b="1" dirty="0" err="1">
                <a:solidFill>
                  <a:schemeClr val="tx1"/>
                </a:solidFill>
              </a:rPr>
              <a:t>giải</a:t>
            </a:r>
            <a:r>
              <a:rPr lang="en-US" sz="1200" b="1" dirty="0">
                <a:solidFill>
                  <a:schemeClr val="tx1"/>
                </a:solidFill>
              </a:rPr>
              <a:t> </a:t>
            </a:r>
            <a:r>
              <a:rPr lang="en-US" sz="1200" b="1" dirty="0" err="1">
                <a:solidFill>
                  <a:schemeClr val="tx1"/>
                </a:solidFill>
              </a:rPr>
              <a:t>thích</a:t>
            </a:r>
            <a:r>
              <a:rPr lang="en-US" sz="1200" b="1" dirty="0">
                <a:solidFill>
                  <a:schemeClr val="tx1"/>
                </a:solidFill>
              </a:rPr>
              <a:t> </a:t>
            </a:r>
            <a:r>
              <a:rPr lang="en-US" sz="1200" b="1" dirty="0" err="1">
                <a:solidFill>
                  <a:schemeClr val="tx1"/>
                </a:solidFill>
              </a:rPr>
              <a:t>nghĩa</a:t>
            </a:r>
            <a:r>
              <a:rPr lang="en-US" sz="1200" b="1" dirty="0">
                <a:solidFill>
                  <a:schemeClr val="tx1"/>
                </a:solidFill>
              </a:rPr>
              <a:t> ở </a:t>
            </a:r>
            <a:r>
              <a:rPr lang="en-US" sz="1200" b="1" dirty="0" err="1">
                <a:solidFill>
                  <a:schemeClr val="tx1"/>
                </a:solidFill>
              </a:rPr>
              <a:t>đây</a:t>
            </a:r>
            <a:r>
              <a:rPr lang="en-US" sz="1200" b="1" dirty="0">
                <a:solidFill>
                  <a:schemeClr val="tx1"/>
                </a:solidFill>
              </a:rPr>
              <a:t> (GV </a:t>
            </a:r>
            <a:r>
              <a:rPr lang="en-US" sz="1200" b="1" dirty="0" err="1">
                <a:solidFill>
                  <a:schemeClr val="tx1"/>
                </a:solidFill>
              </a:rPr>
              <a:t>kéo</a:t>
            </a:r>
            <a:r>
              <a:rPr lang="en-US" sz="1200" b="1" dirty="0">
                <a:solidFill>
                  <a:schemeClr val="tx1"/>
                </a:solidFill>
              </a:rPr>
              <a:t> slide </a:t>
            </a:r>
            <a:r>
              <a:rPr lang="en-US" sz="1200" b="1" dirty="0" err="1">
                <a:solidFill>
                  <a:schemeClr val="tx1"/>
                </a:solidFill>
              </a:rPr>
              <a:t>lên</a:t>
            </a:r>
            <a:r>
              <a:rPr lang="en-US" sz="1200" b="1" dirty="0">
                <a:solidFill>
                  <a:schemeClr val="tx1"/>
                </a:solidFill>
              </a:rPr>
              <a:t> </a:t>
            </a:r>
            <a:r>
              <a:rPr lang="en-US" sz="1200" b="1" dirty="0" err="1">
                <a:solidFill>
                  <a:schemeClr val="tx1"/>
                </a:solidFill>
              </a:rPr>
              <a:t>các</a:t>
            </a:r>
            <a:r>
              <a:rPr lang="en-US" sz="1200" b="1" dirty="0">
                <a:solidFill>
                  <a:schemeClr val="tx1"/>
                </a:solidFill>
              </a:rPr>
              <a:t> </a:t>
            </a:r>
            <a:r>
              <a:rPr lang="en-US" sz="1200" b="1" dirty="0" err="1">
                <a:solidFill>
                  <a:schemeClr val="tx1"/>
                </a:solidFill>
              </a:rPr>
              <a:t>đoạn</a:t>
            </a:r>
            <a:r>
              <a:rPr lang="en-US" sz="1200" b="1" dirty="0">
                <a:solidFill>
                  <a:schemeClr val="tx1"/>
                </a:solidFill>
              </a:rPr>
              <a:t> </a:t>
            </a:r>
            <a:r>
              <a:rPr lang="en-US" sz="1200" b="1" dirty="0" err="1">
                <a:solidFill>
                  <a:schemeClr val="tx1"/>
                </a:solidFill>
              </a:rPr>
              <a:t>theo</a:t>
            </a:r>
            <a:r>
              <a:rPr lang="en-US" sz="1200" b="1" dirty="0">
                <a:solidFill>
                  <a:schemeClr val="tx1"/>
                </a:solidFill>
              </a:rPr>
              <a:t> </a:t>
            </a:r>
            <a:r>
              <a:rPr lang="en-US" sz="1200" b="1" dirty="0" err="1">
                <a:solidFill>
                  <a:schemeClr val="tx1"/>
                </a:solidFill>
              </a:rPr>
              <a:t>quy</a:t>
            </a:r>
            <a:r>
              <a:rPr lang="en-US" sz="1200" b="1" dirty="0">
                <a:solidFill>
                  <a:schemeClr val="tx1"/>
                </a:solidFill>
              </a:rPr>
              <a:t> </a:t>
            </a:r>
            <a:r>
              <a:rPr lang="en-US" sz="1200" b="1" dirty="0" err="1">
                <a:solidFill>
                  <a:schemeClr val="tx1"/>
                </a:solidFill>
              </a:rPr>
              <a:t>trình</a:t>
            </a:r>
            <a:r>
              <a:rPr lang="en-US" sz="1200" b="1" dirty="0">
                <a:solidFill>
                  <a:schemeClr val="tx1"/>
                </a:solidFill>
              </a:rPr>
              <a:t> </a:t>
            </a:r>
            <a:r>
              <a:rPr lang="en-US" sz="1200" b="1" dirty="0" err="1">
                <a:solidFill>
                  <a:schemeClr val="tx1"/>
                </a:solidFill>
              </a:rPr>
              <a:t>trường</a:t>
            </a:r>
            <a:r>
              <a:rPr lang="en-US" sz="1200" b="1" dirty="0">
                <a:solidFill>
                  <a:schemeClr val="tx1"/>
                </a:solidFill>
              </a:rPr>
              <a:t> </a:t>
            </a:r>
            <a:r>
              <a:rPr lang="en-US" sz="1200" b="1" dirty="0" err="1">
                <a:solidFill>
                  <a:schemeClr val="tx1"/>
                </a:solidFill>
              </a:rPr>
              <a:t>mình</a:t>
            </a:r>
            <a:r>
              <a:rPr lang="en-US" sz="1200" b="1" dirty="0">
                <a:solidFill>
                  <a:schemeClr val="tx1"/>
                </a:solidFill>
              </a:rPr>
              <a:t> </a:t>
            </a:r>
            <a:r>
              <a:rPr lang="en-US" sz="1200" b="1" dirty="0" err="1">
                <a:solidFill>
                  <a:schemeClr val="tx1"/>
                </a:solidFill>
              </a:rPr>
              <a:t>giúp</a:t>
            </a:r>
            <a:r>
              <a:rPr lang="en-US" sz="1200" b="1" dirty="0">
                <a:solidFill>
                  <a:schemeClr val="tx1"/>
                </a:solidFill>
              </a:rPr>
              <a:t> </a:t>
            </a:r>
            <a:r>
              <a:rPr lang="en-US" sz="1200" b="1" dirty="0" err="1">
                <a:solidFill>
                  <a:schemeClr val="tx1"/>
                </a:solidFill>
              </a:rPr>
              <a:t>em</a:t>
            </a:r>
            <a:r>
              <a:rPr lang="en-US" sz="1200" b="1" dirty="0">
                <a:solidFill>
                  <a:schemeClr val="tx1"/>
                </a:solidFill>
              </a:rPr>
              <a:t> </a:t>
            </a:r>
            <a:r>
              <a:rPr lang="en-US" sz="1200" b="1" dirty="0" err="1">
                <a:solidFill>
                  <a:schemeClr val="tx1"/>
                </a:solidFill>
              </a:rPr>
              <a:t>nhé</a:t>
            </a:r>
            <a:r>
              <a:rPr lang="en-US" sz="1200" b="1" dirty="0">
                <a:solidFill>
                  <a:schemeClr val="tx1"/>
                </a:solidFill>
              </a:rPr>
              <a:t>!) </a:t>
            </a:r>
            <a:endParaRPr lang="en-US" b="1"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F36B46-36BC-4478-B36A-082DA06944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79150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F36B46-36BC-4478-B36A-082DA06944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02748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F36B46-36BC-4478-B36A-082DA069441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55994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A45DA-4161-4731-8C7C-758C380CA83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0F18C7B-1158-418E-B92F-FE49DBD3CEC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AB497D0-4A08-411F-A115-21535E14EC8F}"/>
              </a:ext>
            </a:extLst>
          </p:cNvPr>
          <p:cNvSpPr>
            <a:spLocks noGrp="1"/>
          </p:cNvSpPr>
          <p:nvPr>
            <p:ph type="dt" sz="half" idx="10"/>
          </p:nvPr>
        </p:nvSpPr>
        <p:spPr/>
        <p:txBody>
          <a:bodyPr/>
          <a:lstStyle/>
          <a:p>
            <a:fld id="{D0147CFE-CDB2-45C5-AF93-E6334CA63C4A}" type="datetimeFigureOut">
              <a:rPr lang="en-US" smtClean="0"/>
              <a:t>4/29/2026</a:t>
            </a:fld>
            <a:endParaRPr lang="en-US"/>
          </a:p>
        </p:txBody>
      </p:sp>
      <p:sp>
        <p:nvSpPr>
          <p:cNvPr id="5" name="Footer Placeholder 4">
            <a:extLst>
              <a:ext uri="{FF2B5EF4-FFF2-40B4-BE49-F238E27FC236}">
                <a16:creationId xmlns:a16="http://schemas.microsoft.com/office/drawing/2014/main" id="{FDCFD717-6E9B-4157-A31A-6F97781497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45716DF-E595-4521-A876-BBC9C38A203F}"/>
              </a:ext>
            </a:extLst>
          </p:cNvPr>
          <p:cNvSpPr>
            <a:spLocks noGrp="1"/>
          </p:cNvSpPr>
          <p:nvPr>
            <p:ph type="sldNum" sz="quarter" idx="12"/>
          </p:nvPr>
        </p:nvSpPr>
        <p:spPr/>
        <p:txBody>
          <a:bodyPr/>
          <a:lstStyle/>
          <a:p>
            <a:fld id="{A2E82DCE-A499-40C3-A8AD-04DDDF02B67F}" type="slidenum">
              <a:rPr lang="en-US" smtClean="0"/>
              <a:t>‹#›</a:t>
            </a:fld>
            <a:endParaRPr lang="en-US"/>
          </a:p>
        </p:txBody>
      </p:sp>
    </p:spTree>
    <p:extLst>
      <p:ext uri="{BB962C8B-B14F-4D97-AF65-F5344CB8AC3E}">
        <p14:creationId xmlns:p14="http://schemas.microsoft.com/office/powerpoint/2010/main" val="29679447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D27F54-360C-49D3-8DC9-88C2A273AF5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644CC05-2E1B-4239-9E47-EDFF8F9C18C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E13AEE-F790-4A1A-A42E-D10D6C813588}"/>
              </a:ext>
            </a:extLst>
          </p:cNvPr>
          <p:cNvSpPr>
            <a:spLocks noGrp="1"/>
          </p:cNvSpPr>
          <p:nvPr>
            <p:ph type="dt" sz="half" idx="10"/>
          </p:nvPr>
        </p:nvSpPr>
        <p:spPr/>
        <p:txBody>
          <a:bodyPr/>
          <a:lstStyle/>
          <a:p>
            <a:fld id="{D0147CFE-CDB2-45C5-AF93-E6334CA63C4A}" type="datetimeFigureOut">
              <a:rPr lang="en-US" smtClean="0"/>
              <a:t>4/29/2026</a:t>
            </a:fld>
            <a:endParaRPr lang="en-US"/>
          </a:p>
        </p:txBody>
      </p:sp>
      <p:sp>
        <p:nvSpPr>
          <p:cNvPr id="5" name="Footer Placeholder 4">
            <a:extLst>
              <a:ext uri="{FF2B5EF4-FFF2-40B4-BE49-F238E27FC236}">
                <a16:creationId xmlns:a16="http://schemas.microsoft.com/office/drawing/2014/main" id="{2D2AD433-A726-4F6A-8E99-9AF17315FA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A17EFD-94A3-471C-8058-E57ED1F80260}"/>
              </a:ext>
            </a:extLst>
          </p:cNvPr>
          <p:cNvSpPr>
            <a:spLocks noGrp="1"/>
          </p:cNvSpPr>
          <p:nvPr>
            <p:ph type="sldNum" sz="quarter" idx="12"/>
          </p:nvPr>
        </p:nvSpPr>
        <p:spPr/>
        <p:txBody>
          <a:bodyPr/>
          <a:lstStyle/>
          <a:p>
            <a:fld id="{A2E82DCE-A499-40C3-A8AD-04DDDF02B67F}" type="slidenum">
              <a:rPr lang="en-US" smtClean="0"/>
              <a:t>‹#›</a:t>
            </a:fld>
            <a:endParaRPr lang="en-US"/>
          </a:p>
        </p:txBody>
      </p:sp>
    </p:spTree>
    <p:extLst>
      <p:ext uri="{BB962C8B-B14F-4D97-AF65-F5344CB8AC3E}">
        <p14:creationId xmlns:p14="http://schemas.microsoft.com/office/powerpoint/2010/main" val="38944572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94211A4-BAB6-4FE1-9813-B3985821E88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93A2145-D75A-46C7-B811-477002A35F6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556595E-83C0-4D0F-9529-8B164D0770FC}"/>
              </a:ext>
            </a:extLst>
          </p:cNvPr>
          <p:cNvSpPr>
            <a:spLocks noGrp="1"/>
          </p:cNvSpPr>
          <p:nvPr>
            <p:ph type="dt" sz="half" idx="10"/>
          </p:nvPr>
        </p:nvSpPr>
        <p:spPr/>
        <p:txBody>
          <a:bodyPr/>
          <a:lstStyle/>
          <a:p>
            <a:fld id="{D0147CFE-CDB2-45C5-AF93-E6334CA63C4A}" type="datetimeFigureOut">
              <a:rPr lang="en-US" smtClean="0"/>
              <a:t>4/29/2026</a:t>
            </a:fld>
            <a:endParaRPr lang="en-US"/>
          </a:p>
        </p:txBody>
      </p:sp>
      <p:sp>
        <p:nvSpPr>
          <p:cNvPr id="5" name="Footer Placeholder 4">
            <a:extLst>
              <a:ext uri="{FF2B5EF4-FFF2-40B4-BE49-F238E27FC236}">
                <a16:creationId xmlns:a16="http://schemas.microsoft.com/office/drawing/2014/main" id="{AE2A4A2E-D50A-4882-906B-433E3B25F15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F57190-BBB2-4CC7-ADE6-1A830AAC08E7}"/>
              </a:ext>
            </a:extLst>
          </p:cNvPr>
          <p:cNvSpPr>
            <a:spLocks noGrp="1"/>
          </p:cNvSpPr>
          <p:nvPr>
            <p:ph type="sldNum" sz="quarter" idx="12"/>
          </p:nvPr>
        </p:nvSpPr>
        <p:spPr/>
        <p:txBody>
          <a:bodyPr/>
          <a:lstStyle/>
          <a:p>
            <a:fld id="{A2E82DCE-A499-40C3-A8AD-04DDDF02B67F}" type="slidenum">
              <a:rPr lang="en-US" smtClean="0"/>
              <a:t>‹#›</a:t>
            </a:fld>
            <a:endParaRPr lang="en-US"/>
          </a:p>
        </p:txBody>
      </p:sp>
    </p:spTree>
    <p:extLst>
      <p:ext uri="{BB962C8B-B14F-4D97-AF65-F5344CB8AC3E}">
        <p14:creationId xmlns:p14="http://schemas.microsoft.com/office/powerpoint/2010/main" val="3745173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F4BBB-511D-42CD-803F-D98395A24FB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22FE4F4-3A8D-4B36-A2F9-FAF88D04BFD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236A290-166D-471B-B57C-82960FAA907D}"/>
              </a:ext>
            </a:extLst>
          </p:cNvPr>
          <p:cNvSpPr>
            <a:spLocks noGrp="1"/>
          </p:cNvSpPr>
          <p:nvPr>
            <p:ph type="dt" sz="half" idx="10"/>
          </p:nvPr>
        </p:nvSpPr>
        <p:spPr/>
        <p:txBody>
          <a:bodyPr/>
          <a:lstStyle/>
          <a:p>
            <a:fld id="{D0147CFE-CDB2-45C5-AF93-E6334CA63C4A}" type="datetimeFigureOut">
              <a:rPr lang="en-US" smtClean="0"/>
              <a:t>4/29/2026</a:t>
            </a:fld>
            <a:endParaRPr lang="en-US"/>
          </a:p>
        </p:txBody>
      </p:sp>
      <p:sp>
        <p:nvSpPr>
          <p:cNvPr id="5" name="Footer Placeholder 4">
            <a:extLst>
              <a:ext uri="{FF2B5EF4-FFF2-40B4-BE49-F238E27FC236}">
                <a16:creationId xmlns:a16="http://schemas.microsoft.com/office/drawing/2014/main" id="{162DDBBD-9FB2-4D22-861C-90BB74C0B5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9E63F0-DC63-478C-A64D-23D00E6E1FEE}"/>
              </a:ext>
            </a:extLst>
          </p:cNvPr>
          <p:cNvSpPr>
            <a:spLocks noGrp="1"/>
          </p:cNvSpPr>
          <p:nvPr>
            <p:ph type="sldNum" sz="quarter" idx="12"/>
          </p:nvPr>
        </p:nvSpPr>
        <p:spPr/>
        <p:txBody>
          <a:bodyPr/>
          <a:lstStyle/>
          <a:p>
            <a:fld id="{A2E82DCE-A499-40C3-A8AD-04DDDF02B67F}" type="slidenum">
              <a:rPr lang="en-US" smtClean="0"/>
              <a:t>‹#›</a:t>
            </a:fld>
            <a:endParaRPr lang="en-US"/>
          </a:p>
        </p:txBody>
      </p:sp>
    </p:spTree>
    <p:extLst>
      <p:ext uri="{BB962C8B-B14F-4D97-AF65-F5344CB8AC3E}">
        <p14:creationId xmlns:p14="http://schemas.microsoft.com/office/powerpoint/2010/main" val="4192510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FEE94-6806-4736-A077-D7A1E300835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2064F26-A8AE-4E20-B7D9-88C5B2B702A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278004B-4EE3-4317-92BD-35B455B56A36}"/>
              </a:ext>
            </a:extLst>
          </p:cNvPr>
          <p:cNvSpPr>
            <a:spLocks noGrp="1"/>
          </p:cNvSpPr>
          <p:nvPr>
            <p:ph type="dt" sz="half" idx="10"/>
          </p:nvPr>
        </p:nvSpPr>
        <p:spPr/>
        <p:txBody>
          <a:bodyPr/>
          <a:lstStyle/>
          <a:p>
            <a:fld id="{D0147CFE-CDB2-45C5-AF93-E6334CA63C4A}" type="datetimeFigureOut">
              <a:rPr lang="en-US" smtClean="0"/>
              <a:t>4/29/2026</a:t>
            </a:fld>
            <a:endParaRPr lang="en-US"/>
          </a:p>
        </p:txBody>
      </p:sp>
      <p:sp>
        <p:nvSpPr>
          <p:cNvPr id="5" name="Footer Placeholder 4">
            <a:extLst>
              <a:ext uri="{FF2B5EF4-FFF2-40B4-BE49-F238E27FC236}">
                <a16:creationId xmlns:a16="http://schemas.microsoft.com/office/drawing/2014/main" id="{8D9EFD54-F63B-41AF-9438-DDF5FB5196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C44B79F-DC97-4DB1-BFA6-023393B0E35A}"/>
              </a:ext>
            </a:extLst>
          </p:cNvPr>
          <p:cNvSpPr>
            <a:spLocks noGrp="1"/>
          </p:cNvSpPr>
          <p:nvPr>
            <p:ph type="sldNum" sz="quarter" idx="12"/>
          </p:nvPr>
        </p:nvSpPr>
        <p:spPr/>
        <p:txBody>
          <a:bodyPr/>
          <a:lstStyle/>
          <a:p>
            <a:fld id="{A2E82DCE-A499-40C3-A8AD-04DDDF02B67F}" type="slidenum">
              <a:rPr lang="en-US" smtClean="0"/>
              <a:t>‹#›</a:t>
            </a:fld>
            <a:endParaRPr lang="en-US"/>
          </a:p>
        </p:txBody>
      </p:sp>
    </p:spTree>
    <p:extLst>
      <p:ext uri="{BB962C8B-B14F-4D97-AF65-F5344CB8AC3E}">
        <p14:creationId xmlns:p14="http://schemas.microsoft.com/office/powerpoint/2010/main" val="22714956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407FCF-ACC3-4381-B42C-66660A64F41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589B635-0B4A-4816-BBC3-2E468C1CD02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1D72422-EDCF-42D3-9060-BD5D9ADEA75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F5C5432-BD15-4E8E-A7DA-9ABEA2FABB1E}"/>
              </a:ext>
            </a:extLst>
          </p:cNvPr>
          <p:cNvSpPr>
            <a:spLocks noGrp="1"/>
          </p:cNvSpPr>
          <p:nvPr>
            <p:ph type="dt" sz="half" idx="10"/>
          </p:nvPr>
        </p:nvSpPr>
        <p:spPr/>
        <p:txBody>
          <a:bodyPr/>
          <a:lstStyle/>
          <a:p>
            <a:fld id="{D0147CFE-CDB2-45C5-AF93-E6334CA63C4A}" type="datetimeFigureOut">
              <a:rPr lang="en-US" smtClean="0"/>
              <a:t>4/29/2026</a:t>
            </a:fld>
            <a:endParaRPr lang="en-US"/>
          </a:p>
        </p:txBody>
      </p:sp>
      <p:sp>
        <p:nvSpPr>
          <p:cNvPr id="6" name="Footer Placeholder 5">
            <a:extLst>
              <a:ext uri="{FF2B5EF4-FFF2-40B4-BE49-F238E27FC236}">
                <a16:creationId xmlns:a16="http://schemas.microsoft.com/office/drawing/2014/main" id="{C5012312-8F6A-4B87-975C-5B43CA440FD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863CC0-4FD5-48A5-9569-87BE66A80FB8}"/>
              </a:ext>
            </a:extLst>
          </p:cNvPr>
          <p:cNvSpPr>
            <a:spLocks noGrp="1"/>
          </p:cNvSpPr>
          <p:nvPr>
            <p:ph type="sldNum" sz="quarter" idx="12"/>
          </p:nvPr>
        </p:nvSpPr>
        <p:spPr/>
        <p:txBody>
          <a:bodyPr/>
          <a:lstStyle/>
          <a:p>
            <a:fld id="{A2E82DCE-A499-40C3-A8AD-04DDDF02B67F}" type="slidenum">
              <a:rPr lang="en-US" smtClean="0"/>
              <a:t>‹#›</a:t>
            </a:fld>
            <a:endParaRPr lang="en-US"/>
          </a:p>
        </p:txBody>
      </p:sp>
    </p:spTree>
    <p:extLst>
      <p:ext uri="{BB962C8B-B14F-4D97-AF65-F5344CB8AC3E}">
        <p14:creationId xmlns:p14="http://schemas.microsoft.com/office/powerpoint/2010/main" val="35788248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D0D54-EE7B-4B9B-9D56-2A536CBBD32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121E8A7-32FF-40C2-9BAF-3756EF17F5F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9341810-D1B6-40F0-8E67-746E10DEFBF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4E81230-F5CD-418B-853D-EBD78DB57FB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6E34628-DD51-48C5-8A11-684D4967EF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C55B54C-2BFA-4DD4-940D-F7F9D7F87369}"/>
              </a:ext>
            </a:extLst>
          </p:cNvPr>
          <p:cNvSpPr>
            <a:spLocks noGrp="1"/>
          </p:cNvSpPr>
          <p:nvPr>
            <p:ph type="dt" sz="half" idx="10"/>
          </p:nvPr>
        </p:nvSpPr>
        <p:spPr/>
        <p:txBody>
          <a:bodyPr/>
          <a:lstStyle/>
          <a:p>
            <a:fld id="{D0147CFE-CDB2-45C5-AF93-E6334CA63C4A}" type="datetimeFigureOut">
              <a:rPr lang="en-US" smtClean="0"/>
              <a:t>4/29/2026</a:t>
            </a:fld>
            <a:endParaRPr lang="en-US"/>
          </a:p>
        </p:txBody>
      </p:sp>
      <p:sp>
        <p:nvSpPr>
          <p:cNvPr id="8" name="Footer Placeholder 7">
            <a:extLst>
              <a:ext uri="{FF2B5EF4-FFF2-40B4-BE49-F238E27FC236}">
                <a16:creationId xmlns:a16="http://schemas.microsoft.com/office/drawing/2014/main" id="{FC35B323-5046-405F-A566-EE72E12F029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87FC52A-7721-4900-A707-A28D30A9BCB7}"/>
              </a:ext>
            </a:extLst>
          </p:cNvPr>
          <p:cNvSpPr>
            <a:spLocks noGrp="1"/>
          </p:cNvSpPr>
          <p:nvPr>
            <p:ph type="sldNum" sz="quarter" idx="12"/>
          </p:nvPr>
        </p:nvSpPr>
        <p:spPr/>
        <p:txBody>
          <a:bodyPr/>
          <a:lstStyle/>
          <a:p>
            <a:fld id="{A2E82DCE-A499-40C3-A8AD-04DDDF02B67F}" type="slidenum">
              <a:rPr lang="en-US" smtClean="0"/>
              <a:t>‹#›</a:t>
            </a:fld>
            <a:endParaRPr lang="en-US"/>
          </a:p>
        </p:txBody>
      </p:sp>
    </p:spTree>
    <p:extLst>
      <p:ext uri="{BB962C8B-B14F-4D97-AF65-F5344CB8AC3E}">
        <p14:creationId xmlns:p14="http://schemas.microsoft.com/office/powerpoint/2010/main" val="1462218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72803-3242-4524-8AF2-42AEDBC31B9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D24ED95-1DEF-4666-B0A0-9A1894069C46}"/>
              </a:ext>
            </a:extLst>
          </p:cNvPr>
          <p:cNvSpPr>
            <a:spLocks noGrp="1"/>
          </p:cNvSpPr>
          <p:nvPr>
            <p:ph type="dt" sz="half" idx="10"/>
          </p:nvPr>
        </p:nvSpPr>
        <p:spPr/>
        <p:txBody>
          <a:bodyPr/>
          <a:lstStyle/>
          <a:p>
            <a:fld id="{D0147CFE-CDB2-45C5-AF93-E6334CA63C4A}" type="datetimeFigureOut">
              <a:rPr lang="en-US" smtClean="0"/>
              <a:t>4/29/2026</a:t>
            </a:fld>
            <a:endParaRPr lang="en-US"/>
          </a:p>
        </p:txBody>
      </p:sp>
      <p:sp>
        <p:nvSpPr>
          <p:cNvPr id="4" name="Footer Placeholder 3">
            <a:extLst>
              <a:ext uri="{FF2B5EF4-FFF2-40B4-BE49-F238E27FC236}">
                <a16:creationId xmlns:a16="http://schemas.microsoft.com/office/drawing/2014/main" id="{5B6CE09A-C6AD-4928-A03C-6558EE931F1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B65C291-A3EA-4C41-B0BC-82A65DE3CB7E}"/>
              </a:ext>
            </a:extLst>
          </p:cNvPr>
          <p:cNvSpPr>
            <a:spLocks noGrp="1"/>
          </p:cNvSpPr>
          <p:nvPr>
            <p:ph type="sldNum" sz="quarter" idx="12"/>
          </p:nvPr>
        </p:nvSpPr>
        <p:spPr/>
        <p:txBody>
          <a:bodyPr/>
          <a:lstStyle/>
          <a:p>
            <a:fld id="{A2E82DCE-A499-40C3-A8AD-04DDDF02B67F}" type="slidenum">
              <a:rPr lang="en-US" smtClean="0"/>
              <a:t>‹#›</a:t>
            </a:fld>
            <a:endParaRPr lang="en-US"/>
          </a:p>
        </p:txBody>
      </p:sp>
    </p:spTree>
    <p:extLst>
      <p:ext uri="{BB962C8B-B14F-4D97-AF65-F5344CB8AC3E}">
        <p14:creationId xmlns:p14="http://schemas.microsoft.com/office/powerpoint/2010/main" val="31787854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F28479E-7500-4DA1-BEE7-3FA4760D3430}"/>
              </a:ext>
            </a:extLst>
          </p:cNvPr>
          <p:cNvSpPr>
            <a:spLocks noGrp="1"/>
          </p:cNvSpPr>
          <p:nvPr>
            <p:ph type="dt" sz="half" idx="10"/>
          </p:nvPr>
        </p:nvSpPr>
        <p:spPr/>
        <p:txBody>
          <a:bodyPr/>
          <a:lstStyle/>
          <a:p>
            <a:fld id="{D0147CFE-CDB2-45C5-AF93-E6334CA63C4A}" type="datetimeFigureOut">
              <a:rPr lang="en-US" smtClean="0"/>
              <a:t>4/29/2026</a:t>
            </a:fld>
            <a:endParaRPr lang="en-US"/>
          </a:p>
        </p:txBody>
      </p:sp>
      <p:sp>
        <p:nvSpPr>
          <p:cNvPr id="3" name="Footer Placeholder 2">
            <a:extLst>
              <a:ext uri="{FF2B5EF4-FFF2-40B4-BE49-F238E27FC236}">
                <a16:creationId xmlns:a16="http://schemas.microsoft.com/office/drawing/2014/main" id="{24CB876E-D7CE-45D1-AA71-2CBEB33313A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A4CB2F8-909E-4CDD-8A80-635DC2E5F4D8}"/>
              </a:ext>
            </a:extLst>
          </p:cNvPr>
          <p:cNvSpPr>
            <a:spLocks noGrp="1"/>
          </p:cNvSpPr>
          <p:nvPr>
            <p:ph type="sldNum" sz="quarter" idx="12"/>
          </p:nvPr>
        </p:nvSpPr>
        <p:spPr/>
        <p:txBody>
          <a:bodyPr/>
          <a:lstStyle/>
          <a:p>
            <a:fld id="{A2E82DCE-A499-40C3-A8AD-04DDDF02B67F}" type="slidenum">
              <a:rPr lang="en-US" smtClean="0"/>
              <a:t>‹#›</a:t>
            </a:fld>
            <a:endParaRPr lang="en-US"/>
          </a:p>
        </p:txBody>
      </p:sp>
    </p:spTree>
    <p:extLst>
      <p:ext uri="{BB962C8B-B14F-4D97-AF65-F5344CB8AC3E}">
        <p14:creationId xmlns:p14="http://schemas.microsoft.com/office/powerpoint/2010/main" val="42280869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14FED9-15AB-465D-8F39-D82602AFF6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8845E6D-EC48-4CAE-80D3-D48357987D2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6E25B09-537A-472F-80BE-D0579F2E0D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A7289E0-A0AF-4083-ACB3-C4723B45DD07}"/>
              </a:ext>
            </a:extLst>
          </p:cNvPr>
          <p:cNvSpPr>
            <a:spLocks noGrp="1"/>
          </p:cNvSpPr>
          <p:nvPr>
            <p:ph type="dt" sz="half" idx="10"/>
          </p:nvPr>
        </p:nvSpPr>
        <p:spPr/>
        <p:txBody>
          <a:bodyPr/>
          <a:lstStyle/>
          <a:p>
            <a:fld id="{D0147CFE-CDB2-45C5-AF93-E6334CA63C4A}" type="datetimeFigureOut">
              <a:rPr lang="en-US" smtClean="0"/>
              <a:t>4/29/2026</a:t>
            </a:fld>
            <a:endParaRPr lang="en-US"/>
          </a:p>
        </p:txBody>
      </p:sp>
      <p:sp>
        <p:nvSpPr>
          <p:cNvPr id="6" name="Footer Placeholder 5">
            <a:extLst>
              <a:ext uri="{FF2B5EF4-FFF2-40B4-BE49-F238E27FC236}">
                <a16:creationId xmlns:a16="http://schemas.microsoft.com/office/drawing/2014/main" id="{1A548F31-7919-4082-96F4-708E83E7257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A9A8B8-9975-405F-91A8-E6335B2CF042}"/>
              </a:ext>
            </a:extLst>
          </p:cNvPr>
          <p:cNvSpPr>
            <a:spLocks noGrp="1"/>
          </p:cNvSpPr>
          <p:nvPr>
            <p:ph type="sldNum" sz="quarter" idx="12"/>
          </p:nvPr>
        </p:nvSpPr>
        <p:spPr/>
        <p:txBody>
          <a:bodyPr/>
          <a:lstStyle/>
          <a:p>
            <a:fld id="{A2E82DCE-A499-40C3-A8AD-04DDDF02B67F}" type="slidenum">
              <a:rPr lang="en-US" smtClean="0"/>
              <a:t>‹#›</a:t>
            </a:fld>
            <a:endParaRPr lang="en-US"/>
          </a:p>
        </p:txBody>
      </p:sp>
    </p:spTree>
    <p:extLst>
      <p:ext uri="{BB962C8B-B14F-4D97-AF65-F5344CB8AC3E}">
        <p14:creationId xmlns:p14="http://schemas.microsoft.com/office/powerpoint/2010/main" val="3781930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2AE69-39E3-497F-A54D-40E2025F27A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8C29ED8-079E-44D8-89D3-2A03AACB049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C5AC55F-3D1B-43D9-B47E-DF01876AFE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6724B4C-91B9-4F7C-8E41-73885EA1AA7E}"/>
              </a:ext>
            </a:extLst>
          </p:cNvPr>
          <p:cNvSpPr>
            <a:spLocks noGrp="1"/>
          </p:cNvSpPr>
          <p:nvPr>
            <p:ph type="dt" sz="half" idx="10"/>
          </p:nvPr>
        </p:nvSpPr>
        <p:spPr/>
        <p:txBody>
          <a:bodyPr/>
          <a:lstStyle/>
          <a:p>
            <a:fld id="{D0147CFE-CDB2-45C5-AF93-E6334CA63C4A}" type="datetimeFigureOut">
              <a:rPr lang="en-US" smtClean="0"/>
              <a:t>4/29/2026</a:t>
            </a:fld>
            <a:endParaRPr lang="en-US"/>
          </a:p>
        </p:txBody>
      </p:sp>
      <p:sp>
        <p:nvSpPr>
          <p:cNvPr id="6" name="Footer Placeholder 5">
            <a:extLst>
              <a:ext uri="{FF2B5EF4-FFF2-40B4-BE49-F238E27FC236}">
                <a16:creationId xmlns:a16="http://schemas.microsoft.com/office/drawing/2014/main" id="{EAF426F5-8803-41A8-A312-D5BF340DA44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30B36E8-D236-422B-A459-C98BAD3E7770}"/>
              </a:ext>
            </a:extLst>
          </p:cNvPr>
          <p:cNvSpPr>
            <a:spLocks noGrp="1"/>
          </p:cNvSpPr>
          <p:nvPr>
            <p:ph type="sldNum" sz="quarter" idx="12"/>
          </p:nvPr>
        </p:nvSpPr>
        <p:spPr/>
        <p:txBody>
          <a:bodyPr/>
          <a:lstStyle/>
          <a:p>
            <a:fld id="{A2E82DCE-A499-40C3-A8AD-04DDDF02B67F}" type="slidenum">
              <a:rPr lang="en-US" smtClean="0"/>
              <a:t>‹#›</a:t>
            </a:fld>
            <a:endParaRPr lang="en-US"/>
          </a:p>
        </p:txBody>
      </p:sp>
    </p:spTree>
    <p:extLst>
      <p:ext uri="{BB962C8B-B14F-4D97-AF65-F5344CB8AC3E}">
        <p14:creationId xmlns:p14="http://schemas.microsoft.com/office/powerpoint/2010/main" val="2842235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536277F-6A4B-4F62-BA24-1030876AB47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1BB068F-B816-401C-B57A-3B9D0A1A44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E9A343-CDD4-4DD7-9523-ECC824987F7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147CFE-CDB2-45C5-AF93-E6334CA63C4A}" type="datetimeFigureOut">
              <a:rPr lang="en-US" smtClean="0"/>
              <a:t>4/29/2026</a:t>
            </a:fld>
            <a:endParaRPr lang="en-US"/>
          </a:p>
        </p:txBody>
      </p:sp>
      <p:sp>
        <p:nvSpPr>
          <p:cNvPr id="5" name="Footer Placeholder 4">
            <a:extLst>
              <a:ext uri="{FF2B5EF4-FFF2-40B4-BE49-F238E27FC236}">
                <a16:creationId xmlns:a16="http://schemas.microsoft.com/office/drawing/2014/main" id="{96B5A648-C5D2-4B96-BB97-EE07CCD7330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5F6A1EF-24F1-41A2-8314-6EDCE8422D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E82DCE-A499-40C3-A8AD-04DDDF02B67F}" type="slidenum">
              <a:rPr lang="en-US" smtClean="0"/>
              <a:t>‹#›</a:t>
            </a:fld>
            <a:endParaRPr lang="en-US"/>
          </a:p>
        </p:txBody>
      </p:sp>
      <p:pic>
        <p:nvPicPr>
          <p:cNvPr id="8" name="Picture 7" descr="A picture containing shape&#10;&#10;Description automatically generated">
            <a:extLst>
              <a:ext uri="{FF2B5EF4-FFF2-40B4-BE49-F238E27FC236}">
                <a16:creationId xmlns:a16="http://schemas.microsoft.com/office/drawing/2014/main" id="{D30BE85D-0B4A-4C9F-B81D-AA8CCA72E50A}"/>
              </a:ext>
            </a:extLst>
          </p:cNvPr>
          <p:cNvPicPr>
            <a:picLocks noChangeAspect="1"/>
          </p:cNvPicPr>
          <p:nvPr userDrawn="1"/>
        </p:nvPicPr>
        <p:blipFill>
          <a:blip r:embed="rId13" cstate="hqprint">
            <a:extLst>
              <a:ext uri="{28A0092B-C50C-407E-A947-70E740481C1C}">
                <a14:useLocalDpi xmlns:a14="http://schemas.microsoft.com/office/drawing/2010/main" val="0"/>
              </a:ext>
            </a:extLst>
          </a:blip>
          <a:stretch>
            <a:fillRect/>
          </a:stretch>
        </p:blipFill>
        <p:spPr>
          <a:xfrm>
            <a:off x="-1447799" y="342899"/>
            <a:ext cx="1228724" cy="1228724"/>
          </a:xfrm>
          <a:prstGeom prst="rect">
            <a:avLst/>
          </a:prstGeom>
        </p:spPr>
      </p:pic>
    </p:spTree>
    <p:extLst>
      <p:ext uri="{BB962C8B-B14F-4D97-AF65-F5344CB8AC3E}">
        <p14:creationId xmlns:p14="http://schemas.microsoft.com/office/powerpoint/2010/main" val="30167087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4.png"/><Relationship Id="rId5" Type="http://schemas.microsoft.com/office/2007/relationships/hdphoto" Target="../media/hdphoto4.wdp"/><Relationship Id="rId4" Type="http://schemas.openxmlformats.org/officeDocument/2006/relationships/image" Target="../media/image33.png"/></Relationships>
</file>

<file path=ppt/slides/_rels/slide11.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jpeg"/><Relationship Id="rId7" Type="http://schemas.openxmlformats.org/officeDocument/2006/relationships/image" Target="../media/image3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4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45.png"/></Relationships>
</file>

<file path=ppt/slides/_rels/slide17.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18.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49.png"/><Relationship Id="rId4"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microsoft.com/office/2007/relationships/hdphoto" Target="../media/hdphoto6.wdp"/><Relationship Id="rId5" Type="http://schemas.openxmlformats.org/officeDocument/2006/relationships/image" Target="../media/image49.png"/><Relationship Id="rId4" Type="http://schemas.openxmlformats.org/officeDocument/2006/relationships/image" Target="../media/image48.png"/></Relationships>
</file>

<file path=ppt/slides/_rels/slide2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51.png"/><Relationship Id="rId4" Type="http://schemas.openxmlformats.org/officeDocument/2006/relationships/image" Target="../media/image48.png"/></Relationships>
</file>

<file path=ppt/slides/_rels/slide2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51.png"/><Relationship Id="rId4" Type="http://schemas.openxmlformats.org/officeDocument/2006/relationships/image" Target="../media/image48.png"/></Relationships>
</file>

<file path=ppt/slides/_rels/slide2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51.png"/><Relationship Id="rId4" Type="http://schemas.openxmlformats.org/officeDocument/2006/relationships/image" Target="../media/image48.png"/></Relationships>
</file>

<file path=ppt/slides/_rels/slide24.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50.jpeg"/><Relationship Id="rId7"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8.wdp"/><Relationship Id="rId5" Type="http://schemas.openxmlformats.org/officeDocument/2006/relationships/image" Target="../media/image52.png"/><Relationship Id="rId4" Type="http://schemas.openxmlformats.org/officeDocument/2006/relationships/image" Target="../media/image48.png"/></Relationships>
</file>

<file path=ppt/slides/_rels/slide2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37.png"/><Relationship Id="rId7" Type="http://schemas.microsoft.com/office/2007/relationships/hdphoto" Target="../media/hdphoto9.wdp"/><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39.png"/><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image" Target="../media/image60.png"/><Relationship Id="rId5" Type="http://schemas.microsoft.com/office/2007/relationships/hdphoto" Target="../media/hdphoto10.wdp"/><Relationship Id="rId4" Type="http://schemas.openxmlformats.org/officeDocument/2006/relationships/image" Target="../media/image59.png"/></Relationships>
</file>

<file path=ppt/slides/_rels/slide2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50.jpeg"/><Relationship Id="rId1" Type="http://schemas.openxmlformats.org/officeDocument/2006/relationships/slideLayout" Target="../slideLayouts/slideLayout2.xml"/><Relationship Id="rId5" Type="http://schemas.openxmlformats.org/officeDocument/2006/relationships/image" Target="../media/image62.png"/><Relationship Id="rId4" Type="http://schemas.microsoft.com/office/2007/relationships/hdphoto" Target="../media/hdphoto11.wdp"/></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emf"/><Relationship Id="rId4" Type="http://schemas.openxmlformats.org/officeDocument/2006/relationships/image" Target="../media/image11.emf"/></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7" Type="http://schemas.microsoft.com/office/2007/relationships/hdphoto" Target="../media/hdphoto3.wdp"/><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6.png"/><Relationship Id="rId5" Type="http://schemas.microsoft.com/office/2007/relationships/hdphoto" Target="../media/hdphoto2.wdp"/><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2.png"/><Relationship Id="rId7" Type="http://schemas.openxmlformats.org/officeDocument/2006/relationships/image" Target="../media/image29.png"/><Relationship Id="rId2" Type="http://schemas.openxmlformats.org/officeDocument/2006/relationships/image" Target="../media/image21.jp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3.png"/><Relationship Id="rId9"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A8B60A0C-8031-1E05-CD89-8E021880C962}"/>
              </a:ext>
            </a:extLst>
          </p:cNvPr>
          <p:cNvSpPr/>
          <p:nvPr/>
        </p:nvSpPr>
        <p:spPr>
          <a:xfrm>
            <a:off x="0" y="0"/>
            <a:ext cx="12192000" cy="6858000"/>
          </a:xfrm>
          <a:custGeom>
            <a:avLst/>
            <a:gdLst>
              <a:gd name="connsiteX0" fmla="*/ 0 w 12097848"/>
              <a:gd name="connsiteY0" fmla="*/ 0 h 4839138"/>
              <a:gd name="connsiteX1" fmla="*/ 12097849 w 12097848"/>
              <a:gd name="connsiteY1" fmla="*/ 0 h 4839138"/>
              <a:gd name="connsiteX2" fmla="*/ 12097849 w 12097848"/>
              <a:gd name="connsiteY2" fmla="*/ 4839139 h 4839138"/>
              <a:gd name="connsiteX3" fmla="*/ 0 w 12097848"/>
              <a:gd name="connsiteY3" fmla="*/ 4839139 h 4839138"/>
            </a:gdLst>
            <a:ahLst/>
            <a:cxnLst>
              <a:cxn ang="0">
                <a:pos x="connsiteX0" y="connsiteY0"/>
              </a:cxn>
              <a:cxn ang="0">
                <a:pos x="connsiteX1" y="connsiteY1"/>
              </a:cxn>
              <a:cxn ang="0">
                <a:pos x="connsiteX2" y="connsiteY2"/>
              </a:cxn>
              <a:cxn ang="0">
                <a:pos x="connsiteX3" y="connsiteY3"/>
              </a:cxn>
            </a:cxnLst>
            <a:rect l="l" t="t" r="r" b="b"/>
            <a:pathLst>
              <a:path w="12097848" h="4839138">
                <a:moveTo>
                  <a:pt x="0" y="0"/>
                </a:moveTo>
                <a:lnTo>
                  <a:pt x="12097849" y="0"/>
                </a:lnTo>
                <a:lnTo>
                  <a:pt x="12097849" y="4839139"/>
                </a:lnTo>
                <a:lnTo>
                  <a:pt x="0" y="4839139"/>
                </a:lnTo>
                <a:close/>
              </a:path>
            </a:pathLst>
          </a:custGeom>
          <a:solidFill>
            <a:srgbClr val="FFFFCC"/>
          </a:solidFill>
          <a:ln w="100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3" name="Group 2">
            <a:extLst>
              <a:ext uri="{FF2B5EF4-FFF2-40B4-BE49-F238E27FC236}">
                <a16:creationId xmlns:a16="http://schemas.microsoft.com/office/drawing/2014/main" id="{D3FAB812-E2F6-1AB8-5523-E6A4A2DCA185}"/>
              </a:ext>
            </a:extLst>
          </p:cNvPr>
          <p:cNvGrpSpPr/>
          <p:nvPr/>
        </p:nvGrpSpPr>
        <p:grpSpPr>
          <a:xfrm>
            <a:off x="-1581" y="-479685"/>
            <a:ext cx="12192000" cy="7336395"/>
            <a:chOff x="-1581" y="-479685"/>
            <a:chExt cx="12192000" cy="7336395"/>
          </a:xfrm>
        </p:grpSpPr>
        <p:sp>
          <p:nvSpPr>
            <p:cNvPr id="2" name="TextBox 4">
              <a:extLst>
                <a:ext uri="{FF2B5EF4-FFF2-40B4-BE49-F238E27FC236}">
                  <a16:creationId xmlns:a16="http://schemas.microsoft.com/office/drawing/2014/main" id="{A0665E2E-D11D-635D-B968-7745D9C8AFB2}"/>
                </a:ext>
              </a:extLst>
            </p:cNvPr>
            <p:cNvSpPr txBox="1"/>
            <p:nvPr/>
          </p:nvSpPr>
          <p:spPr>
            <a:xfrm>
              <a:off x="511951" y="912569"/>
              <a:ext cx="2010381"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NGUYỄN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THỊ ÁI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QUYÊN</a:t>
              </a:r>
              <a:endParaRPr kumimoji="0" lang="en-SG" sz="1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pic>
          <p:nvPicPr>
            <p:cNvPr id="6150" name="Picture 6" descr="Kids Games Free Interesting Games For Kids And Childrens. Desktop Background">
              <a:extLst>
                <a:ext uri="{FF2B5EF4-FFF2-40B4-BE49-F238E27FC236}">
                  <a16:creationId xmlns:a16="http://schemas.microsoft.com/office/drawing/2014/main" id="{DEE10ABB-DD3B-4CEE-BDBE-26FF6983758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6353" b="6353"/>
            <a:stretch/>
          </p:blipFill>
          <p:spPr bwMode="auto">
            <a:xfrm>
              <a:off x="-1581" y="-479685"/>
              <a:ext cx="12192000" cy="7336395"/>
            </a:xfrm>
            <a:prstGeom prst="rect">
              <a:avLst/>
            </a:prstGeom>
            <a:noFill/>
            <a:extLst>
              <a:ext uri="{909E8E84-426E-40DD-AFC4-6F175D3DCCD1}">
                <a14:hiddenFill xmlns:a14="http://schemas.microsoft.com/office/drawing/2010/main">
                  <a:solidFill>
                    <a:srgbClr val="FFFFFF"/>
                  </a:solidFill>
                </a14:hiddenFill>
              </a:ext>
            </a:extLst>
          </p:spPr>
        </p:pic>
      </p:grpSp>
      <p:sp>
        <p:nvSpPr>
          <p:cNvPr id="78" name="Rectangle: Rounded Corners 80">
            <a:extLst>
              <a:ext uri="{FF2B5EF4-FFF2-40B4-BE49-F238E27FC236}">
                <a16:creationId xmlns:a16="http://schemas.microsoft.com/office/drawing/2014/main" id="{934940D0-A3EC-43E1-80AA-EC6301F92094}"/>
              </a:ext>
            </a:extLst>
          </p:cNvPr>
          <p:cNvSpPr/>
          <p:nvPr/>
        </p:nvSpPr>
        <p:spPr>
          <a:xfrm>
            <a:off x="5044665" y="162231"/>
            <a:ext cx="7013257" cy="3933924"/>
          </a:xfrm>
          <a:custGeom>
            <a:avLst/>
            <a:gdLst>
              <a:gd name="connsiteX0" fmla="*/ 0 w 7013257"/>
              <a:gd name="connsiteY0" fmla="*/ 412865 h 3933924"/>
              <a:gd name="connsiteX1" fmla="*/ 412865 w 7013257"/>
              <a:gd name="connsiteY1" fmla="*/ 0 h 3933924"/>
              <a:gd name="connsiteX2" fmla="*/ 6600392 w 7013257"/>
              <a:gd name="connsiteY2" fmla="*/ 0 h 3933924"/>
              <a:gd name="connsiteX3" fmla="*/ 7013257 w 7013257"/>
              <a:gd name="connsiteY3" fmla="*/ 412865 h 3933924"/>
              <a:gd name="connsiteX4" fmla="*/ 7013257 w 7013257"/>
              <a:gd name="connsiteY4" fmla="*/ 3521059 h 3933924"/>
              <a:gd name="connsiteX5" fmla="*/ 6600392 w 7013257"/>
              <a:gd name="connsiteY5" fmla="*/ 3933924 h 3933924"/>
              <a:gd name="connsiteX6" fmla="*/ 412865 w 7013257"/>
              <a:gd name="connsiteY6" fmla="*/ 3933924 h 3933924"/>
              <a:gd name="connsiteX7" fmla="*/ 0 w 7013257"/>
              <a:gd name="connsiteY7" fmla="*/ 3521059 h 3933924"/>
              <a:gd name="connsiteX8" fmla="*/ 0 w 7013257"/>
              <a:gd name="connsiteY8" fmla="*/ 412865 h 393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13257" h="3933924" fill="none" extrusionOk="0">
                <a:moveTo>
                  <a:pt x="0" y="412865"/>
                </a:moveTo>
                <a:cubicBezTo>
                  <a:pt x="985" y="211504"/>
                  <a:pt x="191490" y="11150"/>
                  <a:pt x="412865" y="0"/>
                </a:cubicBezTo>
                <a:cubicBezTo>
                  <a:pt x="3252158" y="72427"/>
                  <a:pt x="4923910" y="61419"/>
                  <a:pt x="6600392" y="0"/>
                </a:cubicBezTo>
                <a:cubicBezTo>
                  <a:pt x="6825677" y="-18822"/>
                  <a:pt x="6994895" y="179292"/>
                  <a:pt x="7013257" y="412865"/>
                </a:cubicBezTo>
                <a:cubicBezTo>
                  <a:pt x="7114133" y="839480"/>
                  <a:pt x="6905944" y="2645378"/>
                  <a:pt x="7013257" y="3521059"/>
                </a:cubicBezTo>
                <a:cubicBezTo>
                  <a:pt x="7016107" y="3734614"/>
                  <a:pt x="6817031" y="3921167"/>
                  <a:pt x="6600392" y="3933924"/>
                </a:cubicBezTo>
                <a:cubicBezTo>
                  <a:pt x="5507904" y="3963751"/>
                  <a:pt x="3017527" y="3854618"/>
                  <a:pt x="412865" y="3933924"/>
                </a:cubicBezTo>
                <a:cubicBezTo>
                  <a:pt x="187823" y="3933587"/>
                  <a:pt x="-11119" y="3751277"/>
                  <a:pt x="0" y="3521059"/>
                </a:cubicBezTo>
                <a:cubicBezTo>
                  <a:pt x="50037" y="2770794"/>
                  <a:pt x="770" y="1181365"/>
                  <a:pt x="0" y="412865"/>
                </a:cubicBezTo>
                <a:close/>
              </a:path>
              <a:path w="7013257" h="3933924" stroke="0" extrusionOk="0">
                <a:moveTo>
                  <a:pt x="0" y="412865"/>
                </a:moveTo>
                <a:cubicBezTo>
                  <a:pt x="6363" y="186580"/>
                  <a:pt x="188690" y="8009"/>
                  <a:pt x="412865" y="0"/>
                </a:cubicBezTo>
                <a:cubicBezTo>
                  <a:pt x="2113168" y="123000"/>
                  <a:pt x="3668156" y="-96860"/>
                  <a:pt x="6600392" y="0"/>
                </a:cubicBezTo>
                <a:cubicBezTo>
                  <a:pt x="6800396" y="-21351"/>
                  <a:pt x="7031706" y="147652"/>
                  <a:pt x="7013257" y="412865"/>
                </a:cubicBezTo>
                <a:cubicBezTo>
                  <a:pt x="7016430" y="906893"/>
                  <a:pt x="7107524" y="3129783"/>
                  <a:pt x="7013257" y="3521059"/>
                </a:cubicBezTo>
                <a:cubicBezTo>
                  <a:pt x="6971422" y="3764234"/>
                  <a:pt x="6784389" y="3926719"/>
                  <a:pt x="6600392" y="3933924"/>
                </a:cubicBezTo>
                <a:cubicBezTo>
                  <a:pt x="5069943" y="3773217"/>
                  <a:pt x="3490440" y="3973591"/>
                  <a:pt x="412865" y="3933924"/>
                </a:cubicBezTo>
                <a:cubicBezTo>
                  <a:pt x="174263" y="3931786"/>
                  <a:pt x="-4448" y="3747063"/>
                  <a:pt x="0" y="3521059"/>
                </a:cubicBezTo>
                <a:cubicBezTo>
                  <a:pt x="32216" y="2814602"/>
                  <a:pt x="57206" y="812335"/>
                  <a:pt x="0" y="412865"/>
                </a:cubicBezTo>
                <a:close/>
              </a:path>
            </a:pathLst>
          </a:custGeom>
          <a:solidFill>
            <a:schemeClr val="bg1">
              <a:alpha val="76000"/>
            </a:schemeClr>
          </a:solidFill>
          <a:ln w="38100">
            <a:solidFill>
              <a:srgbClr val="002060"/>
            </a:solidFill>
            <a:prstDash val="dash"/>
            <a:extLst>
              <a:ext uri="{C807C97D-BFC1-408E-A445-0C87EB9F89A2}">
                <ask:lineSketchStyleProps xmlns:ask="http://schemas.microsoft.com/office/drawing/2018/sketchyshapes" xmlns="" sd="852854689">
                  <a:prstGeom prst="roundRect">
                    <a:avLst>
                      <a:gd name="adj" fmla="val 10495"/>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457200" marR="0" lvl="0" indent="0" algn="just" defTabSz="914400" rtl="0" eaLnBrk="1" fontAlgn="auto" latinLnBrk="0" hangingPunct="1">
              <a:lnSpc>
                <a:spcPct val="100000"/>
              </a:lnSpc>
              <a:spcBef>
                <a:spcPts val="1200"/>
              </a:spcBef>
              <a:spcAft>
                <a:spcPts val="0"/>
              </a:spcAft>
              <a:buClrTx/>
              <a:buSzTx/>
              <a:buFontTx/>
              <a:buNone/>
              <a:tabLst/>
              <a:defRPr/>
            </a:pPr>
            <a:endParaRPr kumimoji="0" lang="en-US" sz="2800" b="1"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2AB9BF94-BD2B-4755-88FD-3CD233720B39}"/>
              </a:ext>
            </a:extLst>
          </p:cNvPr>
          <p:cNvPicPr>
            <a:picLocks noChangeAspect="1"/>
          </p:cNvPicPr>
          <p:nvPr/>
        </p:nvPicPr>
        <p:blipFill>
          <a:blip r:embed="rId3"/>
          <a:stretch>
            <a:fillRect/>
          </a:stretch>
        </p:blipFill>
        <p:spPr>
          <a:xfrm>
            <a:off x="4917244" y="451070"/>
            <a:ext cx="7443861" cy="774259"/>
          </a:xfrm>
          <a:prstGeom prst="rect">
            <a:avLst/>
          </a:prstGeom>
        </p:spPr>
      </p:pic>
      <p:pic>
        <p:nvPicPr>
          <p:cNvPr id="5" name="Picture 4">
            <a:extLst>
              <a:ext uri="{FF2B5EF4-FFF2-40B4-BE49-F238E27FC236}">
                <a16:creationId xmlns:a16="http://schemas.microsoft.com/office/drawing/2014/main" id="{FBB79226-98DF-4B68-B3FC-4D195DE70E5E}"/>
              </a:ext>
            </a:extLst>
          </p:cNvPr>
          <p:cNvPicPr>
            <a:picLocks noChangeAspect="1"/>
          </p:cNvPicPr>
          <p:nvPr/>
        </p:nvPicPr>
        <p:blipFill>
          <a:blip r:embed="rId4"/>
          <a:stretch>
            <a:fillRect/>
          </a:stretch>
        </p:blipFill>
        <p:spPr>
          <a:xfrm rot="18753906">
            <a:off x="4644667" y="1211170"/>
            <a:ext cx="2426418" cy="682811"/>
          </a:xfrm>
          <a:prstGeom prst="rect">
            <a:avLst/>
          </a:prstGeom>
        </p:spPr>
      </p:pic>
      <p:pic>
        <p:nvPicPr>
          <p:cNvPr id="6" name="Picture 5">
            <a:extLst>
              <a:ext uri="{FF2B5EF4-FFF2-40B4-BE49-F238E27FC236}">
                <a16:creationId xmlns:a16="http://schemas.microsoft.com/office/drawing/2014/main" id="{BBA3B929-B2ED-4929-A692-C5EA9DBA3409}"/>
              </a:ext>
            </a:extLst>
          </p:cNvPr>
          <p:cNvPicPr>
            <a:picLocks noChangeAspect="1"/>
          </p:cNvPicPr>
          <p:nvPr/>
        </p:nvPicPr>
        <p:blipFill>
          <a:blip r:embed="rId5"/>
          <a:stretch>
            <a:fillRect/>
          </a:stretch>
        </p:blipFill>
        <p:spPr>
          <a:xfrm>
            <a:off x="4961517" y="1983402"/>
            <a:ext cx="7230483" cy="1938696"/>
          </a:xfrm>
          <a:prstGeom prst="rect">
            <a:avLst/>
          </a:prstGeom>
        </p:spPr>
      </p:pic>
    </p:spTree>
    <p:extLst>
      <p:ext uri="{BB962C8B-B14F-4D97-AF65-F5344CB8AC3E}">
        <p14:creationId xmlns:p14="http://schemas.microsoft.com/office/powerpoint/2010/main" val="228937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nodePh="1">
                                  <p:stCondLst>
                                    <p:cond delay="0"/>
                                  </p:stCondLst>
                                  <p:endCondLst>
                                    <p:cond evt="begin" delay="0">
                                      <p:tn val="5"/>
                                    </p:cond>
                                  </p:endCondLst>
                                  <p:childTnLst>
                                    <p:set>
                                      <p:cBhvr>
                                        <p:cTn id="6" dur="1" fill="hold">
                                          <p:stCondLst>
                                            <p:cond delay="0"/>
                                          </p:stCondLst>
                                        </p:cTn>
                                        <p:tgtEl>
                                          <p:spTgt spid="78">
                                            <p:txEl>
                                              <p:pRg st="0" end="0"/>
                                            </p:txEl>
                                          </p:spTgt>
                                        </p:tgtEl>
                                        <p:attrNameLst>
                                          <p:attrName>style.visibility</p:attrName>
                                        </p:attrNameLst>
                                      </p:cBhvr>
                                      <p:to>
                                        <p:strVal val="visible"/>
                                      </p:to>
                                    </p:set>
                                    <p:anim calcmode="lin" valueType="num">
                                      <p:cBhvr>
                                        <p:cTn id="7" dur="500" fill="hold"/>
                                        <p:tgtEl>
                                          <p:spTgt spid="78">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8">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78">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36" descr="Concept Of A Colorful Rainbow 2405694 Vector Art at Vecteezy">
            <a:extLst>
              <a:ext uri="{FF2B5EF4-FFF2-40B4-BE49-F238E27FC236}">
                <a16:creationId xmlns:a16="http://schemas.microsoft.com/office/drawing/2014/main" id="{8730C311-E994-4703-B1A5-DC9A9340F3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Rounded Corners 7">
            <a:extLst>
              <a:ext uri="{FF2B5EF4-FFF2-40B4-BE49-F238E27FC236}">
                <a16:creationId xmlns:a16="http://schemas.microsoft.com/office/drawing/2014/main" id="{C3F31110-8001-D7A7-28A9-C3D1AE7B3DB7}"/>
              </a:ext>
            </a:extLst>
          </p:cNvPr>
          <p:cNvSpPr/>
          <p:nvPr/>
        </p:nvSpPr>
        <p:spPr>
          <a:xfrm>
            <a:off x="124559" y="2594426"/>
            <a:ext cx="5152291" cy="1110800"/>
          </a:xfrm>
          <a:custGeom>
            <a:avLst/>
            <a:gdLst>
              <a:gd name="connsiteX0" fmla="*/ 0 w 5152291"/>
              <a:gd name="connsiteY0" fmla="*/ 139194 h 1110800"/>
              <a:gd name="connsiteX1" fmla="*/ 139194 w 5152291"/>
              <a:gd name="connsiteY1" fmla="*/ 0 h 1110800"/>
              <a:gd name="connsiteX2" fmla="*/ 786727 w 5152291"/>
              <a:gd name="connsiteY2" fmla="*/ 0 h 1110800"/>
              <a:gd name="connsiteX3" fmla="*/ 1434260 w 5152291"/>
              <a:gd name="connsiteY3" fmla="*/ 0 h 1110800"/>
              <a:gd name="connsiteX4" fmla="*/ 1984314 w 5152291"/>
              <a:gd name="connsiteY4" fmla="*/ 0 h 1110800"/>
              <a:gd name="connsiteX5" fmla="*/ 2583108 w 5152291"/>
              <a:gd name="connsiteY5" fmla="*/ 0 h 1110800"/>
              <a:gd name="connsiteX6" fmla="*/ 3181902 w 5152291"/>
              <a:gd name="connsiteY6" fmla="*/ 0 h 1110800"/>
              <a:gd name="connsiteX7" fmla="*/ 3926913 w 5152291"/>
              <a:gd name="connsiteY7" fmla="*/ 0 h 1110800"/>
              <a:gd name="connsiteX8" fmla="*/ 5013097 w 5152291"/>
              <a:gd name="connsiteY8" fmla="*/ 0 h 1110800"/>
              <a:gd name="connsiteX9" fmla="*/ 5152291 w 5152291"/>
              <a:gd name="connsiteY9" fmla="*/ 139194 h 1110800"/>
              <a:gd name="connsiteX10" fmla="*/ 5152291 w 5152291"/>
              <a:gd name="connsiteY10" fmla="*/ 547076 h 1110800"/>
              <a:gd name="connsiteX11" fmla="*/ 5152291 w 5152291"/>
              <a:gd name="connsiteY11" fmla="*/ 971606 h 1110800"/>
              <a:gd name="connsiteX12" fmla="*/ 5013097 w 5152291"/>
              <a:gd name="connsiteY12" fmla="*/ 1110800 h 1110800"/>
              <a:gd name="connsiteX13" fmla="*/ 4268086 w 5152291"/>
              <a:gd name="connsiteY13" fmla="*/ 1110800 h 1110800"/>
              <a:gd name="connsiteX14" fmla="*/ 3571814 w 5152291"/>
              <a:gd name="connsiteY14" fmla="*/ 1110800 h 1110800"/>
              <a:gd name="connsiteX15" fmla="*/ 2778064 w 5152291"/>
              <a:gd name="connsiteY15" fmla="*/ 1110800 h 1110800"/>
              <a:gd name="connsiteX16" fmla="*/ 2081792 w 5152291"/>
              <a:gd name="connsiteY16" fmla="*/ 1110800 h 1110800"/>
              <a:gd name="connsiteX17" fmla="*/ 1385521 w 5152291"/>
              <a:gd name="connsiteY17" fmla="*/ 1110800 h 1110800"/>
              <a:gd name="connsiteX18" fmla="*/ 139194 w 5152291"/>
              <a:gd name="connsiteY18" fmla="*/ 1110800 h 1110800"/>
              <a:gd name="connsiteX19" fmla="*/ 0 w 5152291"/>
              <a:gd name="connsiteY19" fmla="*/ 971606 h 1110800"/>
              <a:gd name="connsiteX20" fmla="*/ 0 w 5152291"/>
              <a:gd name="connsiteY20" fmla="*/ 563724 h 1110800"/>
              <a:gd name="connsiteX21" fmla="*/ 0 w 5152291"/>
              <a:gd name="connsiteY21" fmla="*/ 139194 h 111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52291" h="1110800" fill="none" extrusionOk="0">
                <a:moveTo>
                  <a:pt x="0" y="139194"/>
                </a:moveTo>
                <a:cubicBezTo>
                  <a:pt x="1440" y="64359"/>
                  <a:pt x="49483" y="11749"/>
                  <a:pt x="139194" y="0"/>
                </a:cubicBezTo>
                <a:cubicBezTo>
                  <a:pt x="301963" y="22593"/>
                  <a:pt x="521971" y="-9440"/>
                  <a:pt x="786727" y="0"/>
                </a:cubicBezTo>
                <a:cubicBezTo>
                  <a:pt x="1051483" y="9440"/>
                  <a:pt x="1142471" y="11899"/>
                  <a:pt x="1434260" y="0"/>
                </a:cubicBezTo>
                <a:cubicBezTo>
                  <a:pt x="1726049" y="-11899"/>
                  <a:pt x="1787192" y="-6903"/>
                  <a:pt x="1984314" y="0"/>
                </a:cubicBezTo>
                <a:cubicBezTo>
                  <a:pt x="2181436" y="6903"/>
                  <a:pt x="2355473" y="7457"/>
                  <a:pt x="2583108" y="0"/>
                </a:cubicBezTo>
                <a:cubicBezTo>
                  <a:pt x="2810743" y="-7457"/>
                  <a:pt x="3044923" y="-15396"/>
                  <a:pt x="3181902" y="0"/>
                </a:cubicBezTo>
                <a:cubicBezTo>
                  <a:pt x="3318881" y="15396"/>
                  <a:pt x="3738248" y="-23361"/>
                  <a:pt x="3926913" y="0"/>
                </a:cubicBezTo>
                <a:cubicBezTo>
                  <a:pt x="4115578" y="23361"/>
                  <a:pt x="4706230" y="-22073"/>
                  <a:pt x="5013097" y="0"/>
                </a:cubicBezTo>
                <a:cubicBezTo>
                  <a:pt x="5107295" y="-1423"/>
                  <a:pt x="5151164" y="60132"/>
                  <a:pt x="5152291" y="139194"/>
                </a:cubicBezTo>
                <a:cubicBezTo>
                  <a:pt x="5134112" y="341623"/>
                  <a:pt x="5142229" y="347712"/>
                  <a:pt x="5152291" y="547076"/>
                </a:cubicBezTo>
                <a:cubicBezTo>
                  <a:pt x="5162353" y="746440"/>
                  <a:pt x="5152428" y="783479"/>
                  <a:pt x="5152291" y="971606"/>
                </a:cubicBezTo>
                <a:cubicBezTo>
                  <a:pt x="5166647" y="1048603"/>
                  <a:pt x="5096191" y="1121769"/>
                  <a:pt x="5013097" y="1110800"/>
                </a:cubicBezTo>
                <a:cubicBezTo>
                  <a:pt x="4659369" y="1138098"/>
                  <a:pt x="4540378" y="1108936"/>
                  <a:pt x="4268086" y="1110800"/>
                </a:cubicBezTo>
                <a:cubicBezTo>
                  <a:pt x="3995794" y="1112664"/>
                  <a:pt x="3831408" y="1118476"/>
                  <a:pt x="3571814" y="1110800"/>
                </a:cubicBezTo>
                <a:cubicBezTo>
                  <a:pt x="3312220" y="1103124"/>
                  <a:pt x="3005868" y="1090322"/>
                  <a:pt x="2778064" y="1110800"/>
                </a:cubicBezTo>
                <a:cubicBezTo>
                  <a:pt x="2550260" y="1131279"/>
                  <a:pt x="2401856" y="1094514"/>
                  <a:pt x="2081792" y="1110800"/>
                </a:cubicBezTo>
                <a:cubicBezTo>
                  <a:pt x="1761728" y="1127086"/>
                  <a:pt x="1584730" y="1125721"/>
                  <a:pt x="1385521" y="1110800"/>
                </a:cubicBezTo>
                <a:cubicBezTo>
                  <a:pt x="1186312" y="1095879"/>
                  <a:pt x="624292" y="1152447"/>
                  <a:pt x="139194" y="1110800"/>
                </a:cubicBezTo>
                <a:cubicBezTo>
                  <a:pt x="61901" y="1115700"/>
                  <a:pt x="-983" y="1037191"/>
                  <a:pt x="0" y="971606"/>
                </a:cubicBezTo>
                <a:cubicBezTo>
                  <a:pt x="5986" y="814680"/>
                  <a:pt x="-1727" y="653429"/>
                  <a:pt x="0" y="563724"/>
                </a:cubicBezTo>
                <a:cubicBezTo>
                  <a:pt x="1727" y="474019"/>
                  <a:pt x="-11863" y="259196"/>
                  <a:pt x="0" y="139194"/>
                </a:cubicBezTo>
                <a:close/>
              </a:path>
              <a:path w="5152291" h="1110800" stroke="0" extrusionOk="0">
                <a:moveTo>
                  <a:pt x="0" y="139194"/>
                </a:moveTo>
                <a:cubicBezTo>
                  <a:pt x="454" y="76196"/>
                  <a:pt x="65963" y="6512"/>
                  <a:pt x="139194" y="0"/>
                </a:cubicBezTo>
                <a:cubicBezTo>
                  <a:pt x="403430" y="33316"/>
                  <a:pt x="654447" y="-3055"/>
                  <a:pt x="884205" y="0"/>
                </a:cubicBezTo>
                <a:cubicBezTo>
                  <a:pt x="1113963" y="3055"/>
                  <a:pt x="1318477" y="27679"/>
                  <a:pt x="1482999" y="0"/>
                </a:cubicBezTo>
                <a:cubicBezTo>
                  <a:pt x="1647521" y="-27679"/>
                  <a:pt x="1791823" y="3350"/>
                  <a:pt x="2081792" y="0"/>
                </a:cubicBezTo>
                <a:cubicBezTo>
                  <a:pt x="2371761" y="-3350"/>
                  <a:pt x="2618958" y="13312"/>
                  <a:pt x="2826803" y="0"/>
                </a:cubicBezTo>
                <a:cubicBezTo>
                  <a:pt x="3034648" y="-13312"/>
                  <a:pt x="3334240" y="-23952"/>
                  <a:pt x="3474336" y="0"/>
                </a:cubicBezTo>
                <a:cubicBezTo>
                  <a:pt x="3614432" y="23952"/>
                  <a:pt x="4021575" y="25248"/>
                  <a:pt x="4268086" y="0"/>
                </a:cubicBezTo>
                <a:cubicBezTo>
                  <a:pt x="4514597" y="-25248"/>
                  <a:pt x="4858461" y="-36152"/>
                  <a:pt x="5013097" y="0"/>
                </a:cubicBezTo>
                <a:cubicBezTo>
                  <a:pt x="5077132" y="6758"/>
                  <a:pt x="5161664" y="51943"/>
                  <a:pt x="5152291" y="139194"/>
                </a:cubicBezTo>
                <a:cubicBezTo>
                  <a:pt x="5151458" y="282982"/>
                  <a:pt x="5153424" y="428706"/>
                  <a:pt x="5152291" y="538752"/>
                </a:cubicBezTo>
                <a:cubicBezTo>
                  <a:pt x="5151158" y="648798"/>
                  <a:pt x="5168617" y="759468"/>
                  <a:pt x="5152291" y="971606"/>
                </a:cubicBezTo>
                <a:cubicBezTo>
                  <a:pt x="5159840" y="1052197"/>
                  <a:pt x="5087271" y="1093872"/>
                  <a:pt x="5013097" y="1110800"/>
                </a:cubicBezTo>
                <a:cubicBezTo>
                  <a:pt x="4721622" y="1111668"/>
                  <a:pt x="4711657" y="1139158"/>
                  <a:pt x="4414303" y="1110800"/>
                </a:cubicBezTo>
                <a:cubicBezTo>
                  <a:pt x="4116949" y="1082442"/>
                  <a:pt x="4019909" y="1139402"/>
                  <a:pt x="3669292" y="1110800"/>
                </a:cubicBezTo>
                <a:cubicBezTo>
                  <a:pt x="3318675" y="1082198"/>
                  <a:pt x="3146392" y="1075039"/>
                  <a:pt x="2875542" y="1110800"/>
                </a:cubicBezTo>
                <a:cubicBezTo>
                  <a:pt x="2604692" y="1146562"/>
                  <a:pt x="2459115" y="1140766"/>
                  <a:pt x="2228010" y="1110800"/>
                </a:cubicBezTo>
                <a:cubicBezTo>
                  <a:pt x="1996905" y="1080834"/>
                  <a:pt x="1848430" y="1096312"/>
                  <a:pt x="1580477" y="1110800"/>
                </a:cubicBezTo>
                <a:cubicBezTo>
                  <a:pt x="1312524" y="1125288"/>
                  <a:pt x="1159695" y="1123609"/>
                  <a:pt x="786727" y="1110800"/>
                </a:cubicBezTo>
                <a:cubicBezTo>
                  <a:pt x="413759" y="1097992"/>
                  <a:pt x="335780" y="1078971"/>
                  <a:pt x="139194" y="1110800"/>
                </a:cubicBezTo>
                <a:cubicBezTo>
                  <a:pt x="78856" y="1106303"/>
                  <a:pt x="16664" y="1056964"/>
                  <a:pt x="0" y="971606"/>
                </a:cubicBezTo>
                <a:cubicBezTo>
                  <a:pt x="9725" y="880540"/>
                  <a:pt x="-5411" y="681550"/>
                  <a:pt x="0" y="572048"/>
                </a:cubicBezTo>
                <a:cubicBezTo>
                  <a:pt x="5411" y="462546"/>
                  <a:pt x="9639" y="276614"/>
                  <a:pt x="0" y="139194"/>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prstGeom prst="roundRect">
                    <a:avLst>
                      <a:gd name="adj" fmla="val 12531"/>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36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Như tiếng thác dội về/</a:t>
            </a:r>
            <a:endParaRPr lang="en-US" sz="36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a:p>
            <a:pPr lvl="0" algn="just">
              <a:defRPr/>
            </a:pPr>
            <a:r>
              <a:rPr lang="vi-VN" sz="36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 Như ào ào trận gió</a:t>
            </a:r>
            <a:endParaRPr kumimoji="0" lang="vi-VN"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2084" name="Picture 36" descr="Cartoon childhood dream 19759 - Fairy tales illustration - Cartoon  illustration">
            <a:extLst>
              <a:ext uri="{FF2B5EF4-FFF2-40B4-BE49-F238E27FC236}">
                <a16:creationId xmlns:a16="http://schemas.microsoft.com/office/drawing/2014/main" id="{4E9E5368-CC86-45E9-805B-59F68C47259B}"/>
              </a:ext>
            </a:extLst>
          </p:cNvPr>
          <p:cNvPicPr>
            <a:picLocks noChangeAspect="1" noChangeArrowheads="1"/>
          </p:cNvPicPr>
          <p:nvPr/>
        </p:nvPicPr>
        <p:blipFill rotWithShape="1">
          <a:blip r:embed="rId4" cstate="hqprint">
            <a:extLst>
              <a:ext uri="{BEBA8EAE-BF5A-486C-A8C5-ECC9F3942E4B}">
                <a14:imgProps xmlns:a14="http://schemas.microsoft.com/office/drawing/2010/main">
                  <a14:imgLayer r:embed="rId5">
                    <a14:imgEffect>
                      <a14:backgroundRemoval t="4917" b="71750" l="3813" r="71563">
                        <a14:foregroundMark x1="6063" y1="14417" x2="8313" y2="18500"/>
                        <a14:foregroundMark x1="3813" y1="30750" x2="8000" y2="28583"/>
                        <a14:foregroundMark x1="25563" y1="71833" x2="25938" y2="67083"/>
                        <a14:foregroundMark x1="34125" y1="4917" x2="41750" y2="12917"/>
                        <a14:foregroundMark x1="23625" y1="15250" x2="24438" y2="17000"/>
                        <a14:foregroundMark x1="71563" y1="40250" x2="67875" y2="46667"/>
                        <a14:foregroundMark x1="13625" y1="9000" x2="11875" y2="9250"/>
                        <a14:foregroundMark x1="10250" y1="10500" x2="7688" y2="14583"/>
                        <a14:foregroundMark x1="11375" y1="13583" x2="9000" y2="14583"/>
                        <a14:foregroundMark x1="4125" y1="33583" x2="7062" y2="37667"/>
                      </a14:backgroundRemoval>
                    </a14:imgEffect>
                  </a14:imgLayer>
                </a14:imgProps>
              </a:ext>
              <a:ext uri="{28A0092B-C50C-407E-A947-70E740481C1C}">
                <a14:useLocalDpi xmlns:a14="http://schemas.microsoft.com/office/drawing/2010/main" val="0"/>
              </a:ext>
            </a:extLst>
          </a:blip>
          <a:srcRect r="26368" b="26452"/>
          <a:stretch/>
        </p:blipFill>
        <p:spPr bwMode="auto">
          <a:xfrm>
            <a:off x="9001932" y="298706"/>
            <a:ext cx="3218386" cy="241103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32B19242-29E2-4097-BDA7-A2229D29C890}"/>
              </a:ext>
            </a:extLst>
          </p:cNvPr>
          <p:cNvPicPr>
            <a:picLocks noChangeAspect="1"/>
          </p:cNvPicPr>
          <p:nvPr/>
        </p:nvPicPr>
        <p:blipFill>
          <a:blip r:embed="rId6"/>
          <a:stretch>
            <a:fillRect/>
          </a:stretch>
        </p:blipFill>
        <p:spPr>
          <a:xfrm>
            <a:off x="3261514" y="439638"/>
            <a:ext cx="5230821" cy="835224"/>
          </a:xfrm>
          <a:prstGeom prst="rect">
            <a:avLst/>
          </a:prstGeom>
        </p:spPr>
      </p:pic>
      <p:sp>
        <p:nvSpPr>
          <p:cNvPr id="20" name="Rectangle: Rounded Corners 19">
            <a:extLst>
              <a:ext uri="{FF2B5EF4-FFF2-40B4-BE49-F238E27FC236}">
                <a16:creationId xmlns:a16="http://schemas.microsoft.com/office/drawing/2014/main" id="{B3205735-A3AB-49DA-A88B-54BD278713AB}"/>
              </a:ext>
            </a:extLst>
          </p:cNvPr>
          <p:cNvSpPr/>
          <p:nvPr/>
        </p:nvSpPr>
        <p:spPr>
          <a:xfrm>
            <a:off x="5944334" y="2632526"/>
            <a:ext cx="5152291" cy="1110800"/>
          </a:xfrm>
          <a:custGeom>
            <a:avLst/>
            <a:gdLst>
              <a:gd name="connsiteX0" fmla="*/ 0 w 5152291"/>
              <a:gd name="connsiteY0" fmla="*/ 139194 h 1110800"/>
              <a:gd name="connsiteX1" fmla="*/ 139194 w 5152291"/>
              <a:gd name="connsiteY1" fmla="*/ 0 h 1110800"/>
              <a:gd name="connsiteX2" fmla="*/ 786727 w 5152291"/>
              <a:gd name="connsiteY2" fmla="*/ 0 h 1110800"/>
              <a:gd name="connsiteX3" fmla="*/ 1434260 w 5152291"/>
              <a:gd name="connsiteY3" fmla="*/ 0 h 1110800"/>
              <a:gd name="connsiteX4" fmla="*/ 1984314 w 5152291"/>
              <a:gd name="connsiteY4" fmla="*/ 0 h 1110800"/>
              <a:gd name="connsiteX5" fmla="*/ 2583108 w 5152291"/>
              <a:gd name="connsiteY5" fmla="*/ 0 h 1110800"/>
              <a:gd name="connsiteX6" fmla="*/ 3181902 w 5152291"/>
              <a:gd name="connsiteY6" fmla="*/ 0 h 1110800"/>
              <a:gd name="connsiteX7" fmla="*/ 3926913 w 5152291"/>
              <a:gd name="connsiteY7" fmla="*/ 0 h 1110800"/>
              <a:gd name="connsiteX8" fmla="*/ 5013097 w 5152291"/>
              <a:gd name="connsiteY8" fmla="*/ 0 h 1110800"/>
              <a:gd name="connsiteX9" fmla="*/ 5152291 w 5152291"/>
              <a:gd name="connsiteY9" fmla="*/ 139194 h 1110800"/>
              <a:gd name="connsiteX10" fmla="*/ 5152291 w 5152291"/>
              <a:gd name="connsiteY10" fmla="*/ 547076 h 1110800"/>
              <a:gd name="connsiteX11" fmla="*/ 5152291 w 5152291"/>
              <a:gd name="connsiteY11" fmla="*/ 971606 h 1110800"/>
              <a:gd name="connsiteX12" fmla="*/ 5013097 w 5152291"/>
              <a:gd name="connsiteY12" fmla="*/ 1110800 h 1110800"/>
              <a:gd name="connsiteX13" fmla="*/ 4268086 w 5152291"/>
              <a:gd name="connsiteY13" fmla="*/ 1110800 h 1110800"/>
              <a:gd name="connsiteX14" fmla="*/ 3571814 w 5152291"/>
              <a:gd name="connsiteY14" fmla="*/ 1110800 h 1110800"/>
              <a:gd name="connsiteX15" fmla="*/ 2778064 w 5152291"/>
              <a:gd name="connsiteY15" fmla="*/ 1110800 h 1110800"/>
              <a:gd name="connsiteX16" fmla="*/ 2081792 w 5152291"/>
              <a:gd name="connsiteY16" fmla="*/ 1110800 h 1110800"/>
              <a:gd name="connsiteX17" fmla="*/ 1385521 w 5152291"/>
              <a:gd name="connsiteY17" fmla="*/ 1110800 h 1110800"/>
              <a:gd name="connsiteX18" fmla="*/ 139194 w 5152291"/>
              <a:gd name="connsiteY18" fmla="*/ 1110800 h 1110800"/>
              <a:gd name="connsiteX19" fmla="*/ 0 w 5152291"/>
              <a:gd name="connsiteY19" fmla="*/ 971606 h 1110800"/>
              <a:gd name="connsiteX20" fmla="*/ 0 w 5152291"/>
              <a:gd name="connsiteY20" fmla="*/ 563724 h 1110800"/>
              <a:gd name="connsiteX21" fmla="*/ 0 w 5152291"/>
              <a:gd name="connsiteY21" fmla="*/ 139194 h 111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52291" h="1110800" fill="none" extrusionOk="0">
                <a:moveTo>
                  <a:pt x="0" y="139194"/>
                </a:moveTo>
                <a:cubicBezTo>
                  <a:pt x="1440" y="64359"/>
                  <a:pt x="49483" y="11749"/>
                  <a:pt x="139194" y="0"/>
                </a:cubicBezTo>
                <a:cubicBezTo>
                  <a:pt x="301963" y="22593"/>
                  <a:pt x="521971" y="-9440"/>
                  <a:pt x="786727" y="0"/>
                </a:cubicBezTo>
                <a:cubicBezTo>
                  <a:pt x="1051483" y="9440"/>
                  <a:pt x="1142471" y="11899"/>
                  <a:pt x="1434260" y="0"/>
                </a:cubicBezTo>
                <a:cubicBezTo>
                  <a:pt x="1726049" y="-11899"/>
                  <a:pt x="1787192" y="-6903"/>
                  <a:pt x="1984314" y="0"/>
                </a:cubicBezTo>
                <a:cubicBezTo>
                  <a:pt x="2181436" y="6903"/>
                  <a:pt x="2355473" y="7457"/>
                  <a:pt x="2583108" y="0"/>
                </a:cubicBezTo>
                <a:cubicBezTo>
                  <a:pt x="2810743" y="-7457"/>
                  <a:pt x="3044923" y="-15396"/>
                  <a:pt x="3181902" y="0"/>
                </a:cubicBezTo>
                <a:cubicBezTo>
                  <a:pt x="3318881" y="15396"/>
                  <a:pt x="3738248" y="-23361"/>
                  <a:pt x="3926913" y="0"/>
                </a:cubicBezTo>
                <a:cubicBezTo>
                  <a:pt x="4115578" y="23361"/>
                  <a:pt x="4706230" y="-22073"/>
                  <a:pt x="5013097" y="0"/>
                </a:cubicBezTo>
                <a:cubicBezTo>
                  <a:pt x="5107295" y="-1423"/>
                  <a:pt x="5151164" y="60132"/>
                  <a:pt x="5152291" y="139194"/>
                </a:cubicBezTo>
                <a:cubicBezTo>
                  <a:pt x="5134112" y="341623"/>
                  <a:pt x="5142229" y="347712"/>
                  <a:pt x="5152291" y="547076"/>
                </a:cubicBezTo>
                <a:cubicBezTo>
                  <a:pt x="5162353" y="746440"/>
                  <a:pt x="5152428" y="783479"/>
                  <a:pt x="5152291" y="971606"/>
                </a:cubicBezTo>
                <a:cubicBezTo>
                  <a:pt x="5166647" y="1048603"/>
                  <a:pt x="5096191" y="1121769"/>
                  <a:pt x="5013097" y="1110800"/>
                </a:cubicBezTo>
                <a:cubicBezTo>
                  <a:pt x="4659369" y="1138098"/>
                  <a:pt x="4540378" y="1108936"/>
                  <a:pt x="4268086" y="1110800"/>
                </a:cubicBezTo>
                <a:cubicBezTo>
                  <a:pt x="3995794" y="1112664"/>
                  <a:pt x="3831408" y="1118476"/>
                  <a:pt x="3571814" y="1110800"/>
                </a:cubicBezTo>
                <a:cubicBezTo>
                  <a:pt x="3312220" y="1103124"/>
                  <a:pt x="3005868" y="1090322"/>
                  <a:pt x="2778064" y="1110800"/>
                </a:cubicBezTo>
                <a:cubicBezTo>
                  <a:pt x="2550260" y="1131279"/>
                  <a:pt x="2401856" y="1094514"/>
                  <a:pt x="2081792" y="1110800"/>
                </a:cubicBezTo>
                <a:cubicBezTo>
                  <a:pt x="1761728" y="1127086"/>
                  <a:pt x="1584730" y="1125721"/>
                  <a:pt x="1385521" y="1110800"/>
                </a:cubicBezTo>
                <a:cubicBezTo>
                  <a:pt x="1186312" y="1095879"/>
                  <a:pt x="624292" y="1152447"/>
                  <a:pt x="139194" y="1110800"/>
                </a:cubicBezTo>
                <a:cubicBezTo>
                  <a:pt x="61901" y="1115700"/>
                  <a:pt x="-983" y="1037191"/>
                  <a:pt x="0" y="971606"/>
                </a:cubicBezTo>
                <a:cubicBezTo>
                  <a:pt x="5986" y="814680"/>
                  <a:pt x="-1727" y="653429"/>
                  <a:pt x="0" y="563724"/>
                </a:cubicBezTo>
                <a:cubicBezTo>
                  <a:pt x="1727" y="474019"/>
                  <a:pt x="-11863" y="259196"/>
                  <a:pt x="0" y="139194"/>
                </a:cubicBezTo>
                <a:close/>
              </a:path>
              <a:path w="5152291" h="1110800" stroke="0" extrusionOk="0">
                <a:moveTo>
                  <a:pt x="0" y="139194"/>
                </a:moveTo>
                <a:cubicBezTo>
                  <a:pt x="454" y="76196"/>
                  <a:pt x="65963" y="6512"/>
                  <a:pt x="139194" y="0"/>
                </a:cubicBezTo>
                <a:cubicBezTo>
                  <a:pt x="403430" y="33316"/>
                  <a:pt x="654447" y="-3055"/>
                  <a:pt x="884205" y="0"/>
                </a:cubicBezTo>
                <a:cubicBezTo>
                  <a:pt x="1113963" y="3055"/>
                  <a:pt x="1318477" y="27679"/>
                  <a:pt x="1482999" y="0"/>
                </a:cubicBezTo>
                <a:cubicBezTo>
                  <a:pt x="1647521" y="-27679"/>
                  <a:pt x="1791823" y="3350"/>
                  <a:pt x="2081792" y="0"/>
                </a:cubicBezTo>
                <a:cubicBezTo>
                  <a:pt x="2371761" y="-3350"/>
                  <a:pt x="2618958" y="13312"/>
                  <a:pt x="2826803" y="0"/>
                </a:cubicBezTo>
                <a:cubicBezTo>
                  <a:pt x="3034648" y="-13312"/>
                  <a:pt x="3334240" y="-23952"/>
                  <a:pt x="3474336" y="0"/>
                </a:cubicBezTo>
                <a:cubicBezTo>
                  <a:pt x="3614432" y="23952"/>
                  <a:pt x="4021575" y="25248"/>
                  <a:pt x="4268086" y="0"/>
                </a:cubicBezTo>
                <a:cubicBezTo>
                  <a:pt x="4514597" y="-25248"/>
                  <a:pt x="4858461" y="-36152"/>
                  <a:pt x="5013097" y="0"/>
                </a:cubicBezTo>
                <a:cubicBezTo>
                  <a:pt x="5077132" y="6758"/>
                  <a:pt x="5161664" y="51943"/>
                  <a:pt x="5152291" y="139194"/>
                </a:cubicBezTo>
                <a:cubicBezTo>
                  <a:pt x="5151458" y="282982"/>
                  <a:pt x="5153424" y="428706"/>
                  <a:pt x="5152291" y="538752"/>
                </a:cubicBezTo>
                <a:cubicBezTo>
                  <a:pt x="5151158" y="648798"/>
                  <a:pt x="5168617" y="759468"/>
                  <a:pt x="5152291" y="971606"/>
                </a:cubicBezTo>
                <a:cubicBezTo>
                  <a:pt x="5159840" y="1052197"/>
                  <a:pt x="5087271" y="1093872"/>
                  <a:pt x="5013097" y="1110800"/>
                </a:cubicBezTo>
                <a:cubicBezTo>
                  <a:pt x="4721622" y="1111668"/>
                  <a:pt x="4711657" y="1139158"/>
                  <a:pt x="4414303" y="1110800"/>
                </a:cubicBezTo>
                <a:cubicBezTo>
                  <a:pt x="4116949" y="1082442"/>
                  <a:pt x="4019909" y="1139402"/>
                  <a:pt x="3669292" y="1110800"/>
                </a:cubicBezTo>
                <a:cubicBezTo>
                  <a:pt x="3318675" y="1082198"/>
                  <a:pt x="3146392" y="1075039"/>
                  <a:pt x="2875542" y="1110800"/>
                </a:cubicBezTo>
                <a:cubicBezTo>
                  <a:pt x="2604692" y="1146562"/>
                  <a:pt x="2459115" y="1140766"/>
                  <a:pt x="2228010" y="1110800"/>
                </a:cubicBezTo>
                <a:cubicBezTo>
                  <a:pt x="1996905" y="1080834"/>
                  <a:pt x="1848430" y="1096312"/>
                  <a:pt x="1580477" y="1110800"/>
                </a:cubicBezTo>
                <a:cubicBezTo>
                  <a:pt x="1312524" y="1125288"/>
                  <a:pt x="1159695" y="1123609"/>
                  <a:pt x="786727" y="1110800"/>
                </a:cubicBezTo>
                <a:cubicBezTo>
                  <a:pt x="413759" y="1097992"/>
                  <a:pt x="335780" y="1078971"/>
                  <a:pt x="139194" y="1110800"/>
                </a:cubicBezTo>
                <a:cubicBezTo>
                  <a:pt x="78856" y="1106303"/>
                  <a:pt x="16664" y="1056964"/>
                  <a:pt x="0" y="971606"/>
                </a:cubicBezTo>
                <a:cubicBezTo>
                  <a:pt x="9725" y="880540"/>
                  <a:pt x="-5411" y="681550"/>
                  <a:pt x="0" y="572048"/>
                </a:cubicBezTo>
                <a:cubicBezTo>
                  <a:pt x="5411" y="462546"/>
                  <a:pt x="9639" y="276614"/>
                  <a:pt x="0" y="139194"/>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prstGeom prst="roundRect">
                    <a:avLst>
                      <a:gd name="adj" fmla="val 12531"/>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36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Gối đầu lên thảm cỏ/</a:t>
            </a:r>
            <a:endParaRPr lang="en-US" sz="36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a:p>
            <a:pPr lvl="0" algn="just">
              <a:defRPr/>
            </a:pPr>
            <a:r>
              <a:rPr lang="vi-VN" sz="36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Nhìn trời xanh lá che</a:t>
            </a:r>
            <a:endParaRPr kumimoji="0" lang="vi-VN"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3" name="Rectangle: Rounded Corners 22">
            <a:extLst>
              <a:ext uri="{FF2B5EF4-FFF2-40B4-BE49-F238E27FC236}">
                <a16:creationId xmlns:a16="http://schemas.microsoft.com/office/drawing/2014/main" id="{080C234B-31F6-43EC-A7BA-3F9D836A89A6}"/>
              </a:ext>
            </a:extLst>
          </p:cNvPr>
          <p:cNvSpPr/>
          <p:nvPr/>
        </p:nvSpPr>
        <p:spPr>
          <a:xfrm>
            <a:off x="181709" y="4137476"/>
            <a:ext cx="5152291" cy="1110800"/>
          </a:xfrm>
          <a:custGeom>
            <a:avLst/>
            <a:gdLst>
              <a:gd name="connsiteX0" fmla="*/ 0 w 5152291"/>
              <a:gd name="connsiteY0" fmla="*/ 139194 h 1110800"/>
              <a:gd name="connsiteX1" fmla="*/ 139194 w 5152291"/>
              <a:gd name="connsiteY1" fmla="*/ 0 h 1110800"/>
              <a:gd name="connsiteX2" fmla="*/ 786727 w 5152291"/>
              <a:gd name="connsiteY2" fmla="*/ 0 h 1110800"/>
              <a:gd name="connsiteX3" fmla="*/ 1434260 w 5152291"/>
              <a:gd name="connsiteY3" fmla="*/ 0 h 1110800"/>
              <a:gd name="connsiteX4" fmla="*/ 1984314 w 5152291"/>
              <a:gd name="connsiteY4" fmla="*/ 0 h 1110800"/>
              <a:gd name="connsiteX5" fmla="*/ 2583108 w 5152291"/>
              <a:gd name="connsiteY5" fmla="*/ 0 h 1110800"/>
              <a:gd name="connsiteX6" fmla="*/ 3181902 w 5152291"/>
              <a:gd name="connsiteY6" fmla="*/ 0 h 1110800"/>
              <a:gd name="connsiteX7" fmla="*/ 3926913 w 5152291"/>
              <a:gd name="connsiteY7" fmla="*/ 0 h 1110800"/>
              <a:gd name="connsiteX8" fmla="*/ 5013097 w 5152291"/>
              <a:gd name="connsiteY8" fmla="*/ 0 h 1110800"/>
              <a:gd name="connsiteX9" fmla="*/ 5152291 w 5152291"/>
              <a:gd name="connsiteY9" fmla="*/ 139194 h 1110800"/>
              <a:gd name="connsiteX10" fmla="*/ 5152291 w 5152291"/>
              <a:gd name="connsiteY10" fmla="*/ 547076 h 1110800"/>
              <a:gd name="connsiteX11" fmla="*/ 5152291 w 5152291"/>
              <a:gd name="connsiteY11" fmla="*/ 971606 h 1110800"/>
              <a:gd name="connsiteX12" fmla="*/ 5013097 w 5152291"/>
              <a:gd name="connsiteY12" fmla="*/ 1110800 h 1110800"/>
              <a:gd name="connsiteX13" fmla="*/ 4268086 w 5152291"/>
              <a:gd name="connsiteY13" fmla="*/ 1110800 h 1110800"/>
              <a:gd name="connsiteX14" fmla="*/ 3571814 w 5152291"/>
              <a:gd name="connsiteY14" fmla="*/ 1110800 h 1110800"/>
              <a:gd name="connsiteX15" fmla="*/ 2778064 w 5152291"/>
              <a:gd name="connsiteY15" fmla="*/ 1110800 h 1110800"/>
              <a:gd name="connsiteX16" fmla="*/ 2081792 w 5152291"/>
              <a:gd name="connsiteY16" fmla="*/ 1110800 h 1110800"/>
              <a:gd name="connsiteX17" fmla="*/ 1385521 w 5152291"/>
              <a:gd name="connsiteY17" fmla="*/ 1110800 h 1110800"/>
              <a:gd name="connsiteX18" fmla="*/ 139194 w 5152291"/>
              <a:gd name="connsiteY18" fmla="*/ 1110800 h 1110800"/>
              <a:gd name="connsiteX19" fmla="*/ 0 w 5152291"/>
              <a:gd name="connsiteY19" fmla="*/ 971606 h 1110800"/>
              <a:gd name="connsiteX20" fmla="*/ 0 w 5152291"/>
              <a:gd name="connsiteY20" fmla="*/ 563724 h 1110800"/>
              <a:gd name="connsiteX21" fmla="*/ 0 w 5152291"/>
              <a:gd name="connsiteY21" fmla="*/ 139194 h 111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52291" h="1110800" fill="none" extrusionOk="0">
                <a:moveTo>
                  <a:pt x="0" y="139194"/>
                </a:moveTo>
                <a:cubicBezTo>
                  <a:pt x="1440" y="64359"/>
                  <a:pt x="49483" y="11749"/>
                  <a:pt x="139194" y="0"/>
                </a:cubicBezTo>
                <a:cubicBezTo>
                  <a:pt x="301963" y="22593"/>
                  <a:pt x="521971" y="-9440"/>
                  <a:pt x="786727" y="0"/>
                </a:cubicBezTo>
                <a:cubicBezTo>
                  <a:pt x="1051483" y="9440"/>
                  <a:pt x="1142471" y="11899"/>
                  <a:pt x="1434260" y="0"/>
                </a:cubicBezTo>
                <a:cubicBezTo>
                  <a:pt x="1726049" y="-11899"/>
                  <a:pt x="1787192" y="-6903"/>
                  <a:pt x="1984314" y="0"/>
                </a:cubicBezTo>
                <a:cubicBezTo>
                  <a:pt x="2181436" y="6903"/>
                  <a:pt x="2355473" y="7457"/>
                  <a:pt x="2583108" y="0"/>
                </a:cubicBezTo>
                <a:cubicBezTo>
                  <a:pt x="2810743" y="-7457"/>
                  <a:pt x="3044923" y="-15396"/>
                  <a:pt x="3181902" y="0"/>
                </a:cubicBezTo>
                <a:cubicBezTo>
                  <a:pt x="3318881" y="15396"/>
                  <a:pt x="3738248" y="-23361"/>
                  <a:pt x="3926913" y="0"/>
                </a:cubicBezTo>
                <a:cubicBezTo>
                  <a:pt x="4115578" y="23361"/>
                  <a:pt x="4706230" y="-22073"/>
                  <a:pt x="5013097" y="0"/>
                </a:cubicBezTo>
                <a:cubicBezTo>
                  <a:pt x="5107295" y="-1423"/>
                  <a:pt x="5151164" y="60132"/>
                  <a:pt x="5152291" y="139194"/>
                </a:cubicBezTo>
                <a:cubicBezTo>
                  <a:pt x="5134112" y="341623"/>
                  <a:pt x="5142229" y="347712"/>
                  <a:pt x="5152291" y="547076"/>
                </a:cubicBezTo>
                <a:cubicBezTo>
                  <a:pt x="5162353" y="746440"/>
                  <a:pt x="5152428" y="783479"/>
                  <a:pt x="5152291" y="971606"/>
                </a:cubicBezTo>
                <a:cubicBezTo>
                  <a:pt x="5166647" y="1048603"/>
                  <a:pt x="5096191" y="1121769"/>
                  <a:pt x="5013097" y="1110800"/>
                </a:cubicBezTo>
                <a:cubicBezTo>
                  <a:pt x="4659369" y="1138098"/>
                  <a:pt x="4540378" y="1108936"/>
                  <a:pt x="4268086" y="1110800"/>
                </a:cubicBezTo>
                <a:cubicBezTo>
                  <a:pt x="3995794" y="1112664"/>
                  <a:pt x="3831408" y="1118476"/>
                  <a:pt x="3571814" y="1110800"/>
                </a:cubicBezTo>
                <a:cubicBezTo>
                  <a:pt x="3312220" y="1103124"/>
                  <a:pt x="3005868" y="1090322"/>
                  <a:pt x="2778064" y="1110800"/>
                </a:cubicBezTo>
                <a:cubicBezTo>
                  <a:pt x="2550260" y="1131279"/>
                  <a:pt x="2401856" y="1094514"/>
                  <a:pt x="2081792" y="1110800"/>
                </a:cubicBezTo>
                <a:cubicBezTo>
                  <a:pt x="1761728" y="1127086"/>
                  <a:pt x="1584730" y="1125721"/>
                  <a:pt x="1385521" y="1110800"/>
                </a:cubicBezTo>
                <a:cubicBezTo>
                  <a:pt x="1186312" y="1095879"/>
                  <a:pt x="624292" y="1152447"/>
                  <a:pt x="139194" y="1110800"/>
                </a:cubicBezTo>
                <a:cubicBezTo>
                  <a:pt x="61901" y="1115700"/>
                  <a:pt x="-983" y="1037191"/>
                  <a:pt x="0" y="971606"/>
                </a:cubicBezTo>
                <a:cubicBezTo>
                  <a:pt x="5986" y="814680"/>
                  <a:pt x="-1727" y="653429"/>
                  <a:pt x="0" y="563724"/>
                </a:cubicBezTo>
                <a:cubicBezTo>
                  <a:pt x="1727" y="474019"/>
                  <a:pt x="-11863" y="259196"/>
                  <a:pt x="0" y="139194"/>
                </a:cubicBezTo>
                <a:close/>
              </a:path>
              <a:path w="5152291" h="1110800" stroke="0" extrusionOk="0">
                <a:moveTo>
                  <a:pt x="0" y="139194"/>
                </a:moveTo>
                <a:cubicBezTo>
                  <a:pt x="454" y="76196"/>
                  <a:pt x="65963" y="6512"/>
                  <a:pt x="139194" y="0"/>
                </a:cubicBezTo>
                <a:cubicBezTo>
                  <a:pt x="403430" y="33316"/>
                  <a:pt x="654447" y="-3055"/>
                  <a:pt x="884205" y="0"/>
                </a:cubicBezTo>
                <a:cubicBezTo>
                  <a:pt x="1113963" y="3055"/>
                  <a:pt x="1318477" y="27679"/>
                  <a:pt x="1482999" y="0"/>
                </a:cubicBezTo>
                <a:cubicBezTo>
                  <a:pt x="1647521" y="-27679"/>
                  <a:pt x="1791823" y="3350"/>
                  <a:pt x="2081792" y="0"/>
                </a:cubicBezTo>
                <a:cubicBezTo>
                  <a:pt x="2371761" y="-3350"/>
                  <a:pt x="2618958" y="13312"/>
                  <a:pt x="2826803" y="0"/>
                </a:cubicBezTo>
                <a:cubicBezTo>
                  <a:pt x="3034648" y="-13312"/>
                  <a:pt x="3334240" y="-23952"/>
                  <a:pt x="3474336" y="0"/>
                </a:cubicBezTo>
                <a:cubicBezTo>
                  <a:pt x="3614432" y="23952"/>
                  <a:pt x="4021575" y="25248"/>
                  <a:pt x="4268086" y="0"/>
                </a:cubicBezTo>
                <a:cubicBezTo>
                  <a:pt x="4514597" y="-25248"/>
                  <a:pt x="4858461" y="-36152"/>
                  <a:pt x="5013097" y="0"/>
                </a:cubicBezTo>
                <a:cubicBezTo>
                  <a:pt x="5077132" y="6758"/>
                  <a:pt x="5161664" y="51943"/>
                  <a:pt x="5152291" y="139194"/>
                </a:cubicBezTo>
                <a:cubicBezTo>
                  <a:pt x="5151458" y="282982"/>
                  <a:pt x="5153424" y="428706"/>
                  <a:pt x="5152291" y="538752"/>
                </a:cubicBezTo>
                <a:cubicBezTo>
                  <a:pt x="5151158" y="648798"/>
                  <a:pt x="5168617" y="759468"/>
                  <a:pt x="5152291" y="971606"/>
                </a:cubicBezTo>
                <a:cubicBezTo>
                  <a:pt x="5159840" y="1052197"/>
                  <a:pt x="5087271" y="1093872"/>
                  <a:pt x="5013097" y="1110800"/>
                </a:cubicBezTo>
                <a:cubicBezTo>
                  <a:pt x="4721622" y="1111668"/>
                  <a:pt x="4711657" y="1139158"/>
                  <a:pt x="4414303" y="1110800"/>
                </a:cubicBezTo>
                <a:cubicBezTo>
                  <a:pt x="4116949" y="1082442"/>
                  <a:pt x="4019909" y="1139402"/>
                  <a:pt x="3669292" y="1110800"/>
                </a:cubicBezTo>
                <a:cubicBezTo>
                  <a:pt x="3318675" y="1082198"/>
                  <a:pt x="3146392" y="1075039"/>
                  <a:pt x="2875542" y="1110800"/>
                </a:cubicBezTo>
                <a:cubicBezTo>
                  <a:pt x="2604692" y="1146562"/>
                  <a:pt x="2459115" y="1140766"/>
                  <a:pt x="2228010" y="1110800"/>
                </a:cubicBezTo>
                <a:cubicBezTo>
                  <a:pt x="1996905" y="1080834"/>
                  <a:pt x="1848430" y="1096312"/>
                  <a:pt x="1580477" y="1110800"/>
                </a:cubicBezTo>
                <a:cubicBezTo>
                  <a:pt x="1312524" y="1125288"/>
                  <a:pt x="1159695" y="1123609"/>
                  <a:pt x="786727" y="1110800"/>
                </a:cubicBezTo>
                <a:cubicBezTo>
                  <a:pt x="413759" y="1097992"/>
                  <a:pt x="335780" y="1078971"/>
                  <a:pt x="139194" y="1110800"/>
                </a:cubicBezTo>
                <a:cubicBezTo>
                  <a:pt x="78856" y="1106303"/>
                  <a:pt x="16664" y="1056964"/>
                  <a:pt x="0" y="971606"/>
                </a:cubicBezTo>
                <a:cubicBezTo>
                  <a:pt x="9725" y="880540"/>
                  <a:pt x="-5411" y="681550"/>
                  <a:pt x="0" y="572048"/>
                </a:cubicBezTo>
                <a:cubicBezTo>
                  <a:pt x="5411" y="462546"/>
                  <a:pt x="9639" y="276614"/>
                  <a:pt x="0" y="139194"/>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prstGeom prst="roundRect">
                    <a:avLst>
                      <a:gd name="adj" fmla="val 12531"/>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36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Lá xòe từng tia nắng/</a:t>
            </a:r>
            <a:endParaRPr lang="en-US" sz="36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a:p>
            <a:pPr lvl="0" algn="just">
              <a:defRPr/>
            </a:pPr>
            <a:r>
              <a:rPr lang="en-US" sz="36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G</a:t>
            </a:r>
            <a:r>
              <a:rPr lang="vi-VN" sz="36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iống hệt như mặt trời</a:t>
            </a:r>
            <a:endParaRPr kumimoji="0" lang="vi-VN"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4" name="Rectangle: Rounded Corners 23">
            <a:extLst>
              <a:ext uri="{FF2B5EF4-FFF2-40B4-BE49-F238E27FC236}">
                <a16:creationId xmlns:a16="http://schemas.microsoft.com/office/drawing/2014/main" id="{31F43678-507F-4116-91E3-911D5972E816}"/>
              </a:ext>
            </a:extLst>
          </p:cNvPr>
          <p:cNvSpPr/>
          <p:nvPr/>
        </p:nvSpPr>
        <p:spPr>
          <a:xfrm>
            <a:off x="5972909" y="4156526"/>
            <a:ext cx="5152291" cy="1110800"/>
          </a:xfrm>
          <a:custGeom>
            <a:avLst/>
            <a:gdLst>
              <a:gd name="connsiteX0" fmla="*/ 0 w 5152291"/>
              <a:gd name="connsiteY0" fmla="*/ 139194 h 1110800"/>
              <a:gd name="connsiteX1" fmla="*/ 139194 w 5152291"/>
              <a:gd name="connsiteY1" fmla="*/ 0 h 1110800"/>
              <a:gd name="connsiteX2" fmla="*/ 786727 w 5152291"/>
              <a:gd name="connsiteY2" fmla="*/ 0 h 1110800"/>
              <a:gd name="connsiteX3" fmla="*/ 1434260 w 5152291"/>
              <a:gd name="connsiteY3" fmla="*/ 0 h 1110800"/>
              <a:gd name="connsiteX4" fmla="*/ 1984314 w 5152291"/>
              <a:gd name="connsiteY4" fmla="*/ 0 h 1110800"/>
              <a:gd name="connsiteX5" fmla="*/ 2583108 w 5152291"/>
              <a:gd name="connsiteY5" fmla="*/ 0 h 1110800"/>
              <a:gd name="connsiteX6" fmla="*/ 3181902 w 5152291"/>
              <a:gd name="connsiteY6" fmla="*/ 0 h 1110800"/>
              <a:gd name="connsiteX7" fmla="*/ 3926913 w 5152291"/>
              <a:gd name="connsiteY7" fmla="*/ 0 h 1110800"/>
              <a:gd name="connsiteX8" fmla="*/ 5013097 w 5152291"/>
              <a:gd name="connsiteY8" fmla="*/ 0 h 1110800"/>
              <a:gd name="connsiteX9" fmla="*/ 5152291 w 5152291"/>
              <a:gd name="connsiteY9" fmla="*/ 139194 h 1110800"/>
              <a:gd name="connsiteX10" fmla="*/ 5152291 w 5152291"/>
              <a:gd name="connsiteY10" fmla="*/ 547076 h 1110800"/>
              <a:gd name="connsiteX11" fmla="*/ 5152291 w 5152291"/>
              <a:gd name="connsiteY11" fmla="*/ 971606 h 1110800"/>
              <a:gd name="connsiteX12" fmla="*/ 5013097 w 5152291"/>
              <a:gd name="connsiteY12" fmla="*/ 1110800 h 1110800"/>
              <a:gd name="connsiteX13" fmla="*/ 4268086 w 5152291"/>
              <a:gd name="connsiteY13" fmla="*/ 1110800 h 1110800"/>
              <a:gd name="connsiteX14" fmla="*/ 3571814 w 5152291"/>
              <a:gd name="connsiteY14" fmla="*/ 1110800 h 1110800"/>
              <a:gd name="connsiteX15" fmla="*/ 2778064 w 5152291"/>
              <a:gd name="connsiteY15" fmla="*/ 1110800 h 1110800"/>
              <a:gd name="connsiteX16" fmla="*/ 2081792 w 5152291"/>
              <a:gd name="connsiteY16" fmla="*/ 1110800 h 1110800"/>
              <a:gd name="connsiteX17" fmla="*/ 1385521 w 5152291"/>
              <a:gd name="connsiteY17" fmla="*/ 1110800 h 1110800"/>
              <a:gd name="connsiteX18" fmla="*/ 139194 w 5152291"/>
              <a:gd name="connsiteY18" fmla="*/ 1110800 h 1110800"/>
              <a:gd name="connsiteX19" fmla="*/ 0 w 5152291"/>
              <a:gd name="connsiteY19" fmla="*/ 971606 h 1110800"/>
              <a:gd name="connsiteX20" fmla="*/ 0 w 5152291"/>
              <a:gd name="connsiteY20" fmla="*/ 563724 h 1110800"/>
              <a:gd name="connsiteX21" fmla="*/ 0 w 5152291"/>
              <a:gd name="connsiteY21" fmla="*/ 139194 h 111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152291" h="1110800" fill="none" extrusionOk="0">
                <a:moveTo>
                  <a:pt x="0" y="139194"/>
                </a:moveTo>
                <a:cubicBezTo>
                  <a:pt x="1440" y="64359"/>
                  <a:pt x="49483" y="11749"/>
                  <a:pt x="139194" y="0"/>
                </a:cubicBezTo>
                <a:cubicBezTo>
                  <a:pt x="301963" y="22593"/>
                  <a:pt x="521971" y="-9440"/>
                  <a:pt x="786727" y="0"/>
                </a:cubicBezTo>
                <a:cubicBezTo>
                  <a:pt x="1051483" y="9440"/>
                  <a:pt x="1142471" y="11899"/>
                  <a:pt x="1434260" y="0"/>
                </a:cubicBezTo>
                <a:cubicBezTo>
                  <a:pt x="1726049" y="-11899"/>
                  <a:pt x="1787192" y="-6903"/>
                  <a:pt x="1984314" y="0"/>
                </a:cubicBezTo>
                <a:cubicBezTo>
                  <a:pt x="2181436" y="6903"/>
                  <a:pt x="2355473" y="7457"/>
                  <a:pt x="2583108" y="0"/>
                </a:cubicBezTo>
                <a:cubicBezTo>
                  <a:pt x="2810743" y="-7457"/>
                  <a:pt x="3044923" y="-15396"/>
                  <a:pt x="3181902" y="0"/>
                </a:cubicBezTo>
                <a:cubicBezTo>
                  <a:pt x="3318881" y="15396"/>
                  <a:pt x="3738248" y="-23361"/>
                  <a:pt x="3926913" y="0"/>
                </a:cubicBezTo>
                <a:cubicBezTo>
                  <a:pt x="4115578" y="23361"/>
                  <a:pt x="4706230" y="-22073"/>
                  <a:pt x="5013097" y="0"/>
                </a:cubicBezTo>
                <a:cubicBezTo>
                  <a:pt x="5107295" y="-1423"/>
                  <a:pt x="5151164" y="60132"/>
                  <a:pt x="5152291" y="139194"/>
                </a:cubicBezTo>
                <a:cubicBezTo>
                  <a:pt x="5134112" y="341623"/>
                  <a:pt x="5142229" y="347712"/>
                  <a:pt x="5152291" y="547076"/>
                </a:cubicBezTo>
                <a:cubicBezTo>
                  <a:pt x="5162353" y="746440"/>
                  <a:pt x="5152428" y="783479"/>
                  <a:pt x="5152291" y="971606"/>
                </a:cubicBezTo>
                <a:cubicBezTo>
                  <a:pt x="5166647" y="1048603"/>
                  <a:pt x="5096191" y="1121769"/>
                  <a:pt x="5013097" y="1110800"/>
                </a:cubicBezTo>
                <a:cubicBezTo>
                  <a:pt x="4659369" y="1138098"/>
                  <a:pt x="4540378" y="1108936"/>
                  <a:pt x="4268086" y="1110800"/>
                </a:cubicBezTo>
                <a:cubicBezTo>
                  <a:pt x="3995794" y="1112664"/>
                  <a:pt x="3831408" y="1118476"/>
                  <a:pt x="3571814" y="1110800"/>
                </a:cubicBezTo>
                <a:cubicBezTo>
                  <a:pt x="3312220" y="1103124"/>
                  <a:pt x="3005868" y="1090322"/>
                  <a:pt x="2778064" y="1110800"/>
                </a:cubicBezTo>
                <a:cubicBezTo>
                  <a:pt x="2550260" y="1131279"/>
                  <a:pt x="2401856" y="1094514"/>
                  <a:pt x="2081792" y="1110800"/>
                </a:cubicBezTo>
                <a:cubicBezTo>
                  <a:pt x="1761728" y="1127086"/>
                  <a:pt x="1584730" y="1125721"/>
                  <a:pt x="1385521" y="1110800"/>
                </a:cubicBezTo>
                <a:cubicBezTo>
                  <a:pt x="1186312" y="1095879"/>
                  <a:pt x="624292" y="1152447"/>
                  <a:pt x="139194" y="1110800"/>
                </a:cubicBezTo>
                <a:cubicBezTo>
                  <a:pt x="61901" y="1115700"/>
                  <a:pt x="-983" y="1037191"/>
                  <a:pt x="0" y="971606"/>
                </a:cubicBezTo>
                <a:cubicBezTo>
                  <a:pt x="5986" y="814680"/>
                  <a:pt x="-1727" y="653429"/>
                  <a:pt x="0" y="563724"/>
                </a:cubicBezTo>
                <a:cubicBezTo>
                  <a:pt x="1727" y="474019"/>
                  <a:pt x="-11863" y="259196"/>
                  <a:pt x="0" y="139194"/>
                </a:cubicBezTo>
                <a:close/>
              </a:path>
              <a:path w="5152291" h="1110800" stroke="0" extrusionOk="0">
                <a:moveTo>
                  <a:pt x="0" y="139194"/>
                </a:moveTo>
                <a:cubicBezTo>
                  <a:pt x="454" y="76196"/>
                  <a:pt x="65963" y="6512"/>
                  <a:pt x="139194" y="0"/>
                </a:cubicBezTo>
                <a:cubicBezTo>
                  <a:pt x="403430" y="33316"/>
                  <a:pt x="654447" y="-3055"/>
                  <a:pt x="884205" y="0"/>
                </a:cubicBezTo>
                <a:cubicBezTo>
                  <a:pt x="1113963" y="3055"/>
                  <a:pt x="1318477" y="27679"/>
                  <a:pt x="1482999" y="0"/>
                </a:cubicBezTo>
                <a:cubicBezTo>
                  <a:pt x="1647521" y="-27679"/>
                  <a:pt x="1791823" y="3350"/>
                  <a:pt x="2081792" y="0"/>
                </a:cubicBezTo>
                <a:cubicBezTo>
                  <a:pt x="2371761" y="-3350"/>
                  <a:pt x="2618958" y="13312"/>
                  <a:pt x="2826803" y="0"/>
                </a:cubicBezTo>
                <a:cubicBezTo>
                  <a:pt x="3034648" y="-13312"/>
                  <a:pt x="3334240" y="-23952"/>
                  <a:pt x="3474336" y="0"/>
                </a:cubicBezTo>
                <a:cubicBezTo>
                  <a:pt x="3614432" y="23952"/>
                  <a:pt x="4021575" y="25248"/>
                  <a:pt x="4268086" y="0"/>
                </a:cubicBezTo>
                <a:cubicBezTo>
                  <a:pt x="4514597" y="-25248"/>
                  <a:pt x="4858461" y="-36152"/>
                  <a:pt x="5013097" y="0"/>
                </a:cubicBezTo>
                <a:cubicBezTo>
                  <a:pt x="5077132" y="6758"/>
                  <a:pt x="5161664" y="51943"/>
                  <a:pt x="5152291" y="139194"/>
                </a:cubicBezTo>
                <a:cubicBezTo>
                  <a:pt x="5151458" y="282982"/>
                  <a:pt x="5153424" y="428706"/>
                  <a:pt x="5152291" y="538752"/>
                </a:cubicBezTo>
                <a:cubicBezTo>
                  <a:pt x="5151158" y="648798"/>
                  <a:pt x="5168617" y="759468"/>
                  <a:pt x="5152291" y="971606"/>
                </a:cubicBezTo>
                <a:cubicBezTo>
                  <a:pt x="5159840" y="1052197"/>
                  <a:pt x="5087271" y="1093872"/>
                  <a:pt x="5013097" y="1110800"/>
                </a:cubicBezTo>
                <a:cubicBezTo>
                  <a:pt x="4721622" y="1111668"/>
                  <a:pt x="4711657" y="1139158"/>
                  <a:pt x="4414303" y="1110800"/>
                </a:cubicBezTo>
                <a:cubicBezTo>
                  <a:pt x="4116949" y="1082442"/>
                  <a:pt x="4019909" y="1139402"/>
                  <a:pt x="3669292" y="1110800"/>
                </a:cubicBezTo>
                <a:cubicBezTo>
                  <a:pt x="3318675" y="1082198"/>
                  <a:pt x="3146392" y="1075039"/>
                  <a:pt x="2875542" y="1110800"/>
                </a:cubicBezTo>
                <a:cubicBezTo>
                  <a:pt x="2604692" y="1146562"/>
                  <a:pt x="2459115" y="1140766"/>
                  <a:pt x="2228010" y="1110800"/>
                </a:cubicBezTo>
                <a:cubicBezTo>
                  <a:pt x="1996905" y="1080834"/>
                  <a:pt x="1848430" y="1096312"/>
                  <a:pt x="1580477" y="1110800"/>
                </a:cubicBezTo>
                <a:cubicBezTo>
                  <a:pt x="1312524" y="1125288"/>
                  <a:pt x="1159695" y="1123609"/>
                  <a:pt x="786727" y="1110800"/>
                </a:cubicBezTo>
                <a:cubicBezTo>
                  <a:pt x="413759" y="1097992"/>
                  <a:pt x="335780" y="1078971"/>
                  <a:pt x="139194" y="1110800"/>
                </a:cubicBezTo>
                <a:cubicBezTo>
                  <a:pt x="78856" y="1106303"/>
                  <a:pt x="16664" y="1056964"/>
                  <a:pt x="0" y="971606"/>
                </a:cubicBezTo>
                <a:cubicBezTo>
                  <a:pt x="9725" y="880540"/>
                  <a:pt x="-5411" y="681550"/>
                  <a:pt x="0" y="572048"/>
                </a:cubicBezTo>
                <a:cubicBezTo>
                  <a:pt x="5411" y="462546"/>
                  <a:pt x="9639" y="276614"/>
                  <a:pt x="0" y="139194"/>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prstGeom prst="roundRect">
                    <a:avLst>
                      <a:gd name="adj" fmla="val 12531"/>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36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Rừng cọ ơi! Rừng cọ!/</a:t>
            </a:r>
            <a:endParaRPr lang="en-US" sz="3600" dirty="0">
              <a:solidFill>
                <a:prstClr val="black"/>
              </a:solidFill>
              <a:latin typeface="Arial-Rounded" panose="020B0500000000000000" pitchFamily="34" charset="0"/>
              <a:ea typeface="Arial-Rounded" panose="020B0500000000000000" pitchFamily="34" charset="0"/>
              <a:cs typeface="Arial-Rounded" panose="020B0500000000000000" pitchFamily="34" charset="0"/>
            </a:endParaRPr>
          </a:p>
          <a:p>
            <a:pPr lvl="0" algn="just">
              <a:defRPr/>
            </a:pPr>
            <a:r>
              <a:rPr lang="vi-VN" sz="3600" dirty="0">
                <a:solidFill>
                  <a:prstClr val="black"/>
                </a:solidFill>
                <a:latin typeface="Arial-Rounded" panose="020B0500000000000000" pitchFamily="34" charset="0"/>
                <a:ea typeface="Arial-Rounded" panose="020B0500000000000000" pitchFamily="34" charset="0"/>
                <a:cs typeface="Arial-Rounded" panose="020B0500000000000000" pitchFamily="34" charset="0"/>
              </a:rPr>
              <a:t>Lá đẹp, lá ngời ngời</a:t>
            </a:r>
            <a:endParaRPr kumimoji="0" lang="vi-VN" sz="3600" b="0" i="0" u="none" strike="noStrike" kern="1200" cap="none" spc="0" normalizeH="0" baseline="0" noProof="0" dirty="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290625654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2084"/>
                                            </p:tgtEl>
                                            <p:attrNameLst>
                                              <p:attrName>style.visibility</p:attrName>
                                            </p:attrNameLst>
                                          </p:cBhvr>
                                          <p:to>
                                            <p:strVal val="visible"/>
                                          </p:to>
                                        </p:set>
                                        <p:anim calcmode="lin" valueType="num">
                                          <p:cBhvr additive="base">
                                            <p:cTn id="7" dur="500" fill="hold"/>
                                            <p:tgtEl>
                                              <p:spTgt spid="2084"/>
                                            </p:tgtEl>
                                            <p:attrNameLst>
                                              <p:attrName>ppt_x</p:attrName>
                                            </p:attrNameLst>
                                          </p:cBhvr>
                                          <p:tavLst>
                                            <p:tav tm="0">
                                              <p:val>
                                                <p:strVal val="1+#ppt_w/2"/>
                                              </p:val>
                                            </p:tav>
                                            <p:tav tm="100000">
                                              <p:val>
                                                <p:strVal val="#ppt_x"/>
                                              </p:val>
                                            </p:tav>
                                          </p:tavLst>
                                        </p:anim>
                                        <p:anim calcmode="lin" valueType="num">
                                          <p:cBhvr additive="base">
                                            <p:cTn id="8" dur="500" fill="hold"/>
                                            <p:tgtEl>
                                              <p:spTgt spid="208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14:presetBounceEnd="66000">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14:bounceEnd="66000">
                                          <p:cBhvr additive="base">
                                            <p:cTn id="12" dur="1000" fill="hold"/>
                                            <p:tgtEl>
                                              <p:spTgt spid="8"/>
                                            </p:tgtEl>
                                            <p:attrNameLst>
                                              <p:attrName>ppt_x</p:attrName>
                                            </p:attrNameLst>
                                          </p:cBhvr>
                                          <p:tavLst>
                                            <p:tav tm="0">
                                              <p:val>
                                                <p:strVal val="#ppt_x"/>
                                              </p:val>
                                            </p:tav>
                                            <p:tav tm="100000">
                                              <p:val>
                                                <p:strVal val="#ppt_x"/>
                                              </p:val>
                                            </p:tav>
                                          </p:tavLst>
                                        </p:anim>
                                        <p:anim calcmode="lin" valueType="num" p14:bounceEnd="66000">
                                          <p:cBhvr additive="base">
                                            <p:cTn id="13" dur="10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14:presetBounceEnd="66000">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14:bounceEnd="66000">
                                          <p:cBhvr additive="base">
                                            <p:cTn id="17" dur="1000" fill="hold"/>
                                            <p:tgtEl>
                                              <p:spTgt spid="20"/>
                                            </p:tgtEl>
                                            <p:attrNameLst>
                                              <p:attrName>ppt_x</p:attrName>
                                            </p:attrNameLst>
                                          </p:cBhvr>
                                          <p:tavLst>
                                            <p:tav tm="0">
                                              <p:val>
                                                <p:strVal val="#ppt_x"/>
                                              </p:val>
                                            </p:tav>
                                            <p:tav tm="100000">
                                              <p:val>
                                                <p:strVal val="#ppt_x"/>
                                              </p:val>
                                            </p:tav>
                                          </p:tavLst>
                                        </p:anim>
                                        <p:anim calcmode="lin" valueType="num" p14:bounceEnd="66000">
                                          <p:cBhvr additive="base">
                                            <p:cTn id="18" dur="1000" fill="hold"/>
                                            <p:tgtEl>
                                              <p:spTgt spid="20"/>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2" presetClass="entr" presetSubtype="4" fill="hold" grpId="0" nodeType="afterEffect" p14:presetBounceEnd="66000">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14:bounceEnd="66000">
                                          <p:cBhvr additive="base">
                                            <p:cTn id="22" dur="1000" fill="hold"/>
                                            <p:tgtEl>
                                              <p:spTgt spid="23"/>
                                            </p:tgtEl>
                                            <p:attrNameLst>
                                              <p:attrName>ppt_x</p:attrName>
                                            </p:attrNameLst>
                                          </p:cBhvr>
                                          <p:tavLst>
                                            <p:tav tm="0">
                                              <p:val>
                                                <p:strVal val="#ppt_x"/>
                                              </p:val>
                                            </p:tav>
                                            <p:tav tm="100000">
                                              <p:val>
                                                <p:strVal val="#ppt_x"/>
                                              </p:val>
                                            </p:tav>
                                          </p:tavLst>
                                        </p:anim>
                                        <p:anim calcmode="lin" valueType="num" p14:bounceEnd="66000">
                                          <p:cBhvr additive="base">
                                            <p:cTn id="23" dur="1000" fill="hold"/>
                                            <p:tgtEl>
                                              <p:spTgt spid="23"/>
                                            </p:tgtEl>
                                            <p:attrNameLst>
                                              <p:attrName>ppt_y</p:attrName>
                                            </p:attrNameLst>
                                          </p:cBhvr>
                                          <p:tavLst>
                                            <p:tav tm="0">
                                              <p:val>
                                                <p:strVal val="1+#ppt_h/2"/>
                                              </p:val>
                                            </p:tav>
                                            <p:tav tm="100000">
                                              <p:val>
                                                <p:strVal val="#ppt_y"/>
                                              </p:val>
                                            </p:tav>
                                          </p:tavLst>
                                        </p:anim>
                                      </p:childTnLst>
                                    </p:cTn>
                                  </p:par>
                                </p:childTnLst>
                              </p:cTn>
                            </p:par>
                            <p:par>
                              <p:cTn id="24" fill="hold">
                                <p:stCondLst>
                                  <p:cond delay="3500"/>
                                </p:stCondLst>
                                <p:childTnLst>
                                  <p:par>
                                    <p:cTn id="25" presetID="2" presetClass="entr" presetSubtype="4" fill="hold" grpId="0" nodeType="afterEffect" p14:presetBounceEnd="66000">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14:bounceEnd="66000">
                                          <p:cBhvr additive="base">
                                            <p:cTn id="27" dur="1000" fill="hold"/>
                                            <p:tgtEl>
                                              <p:spTgt spid="24"/>
                                            </p:tgtEl>
                                            <p:attrNameLst>
                                              <p:attrName>ppt_x</p:attrName>
                                            </p:attrNameLst>
                                          </p:cBhvr>
                                          <p:tavLst>
                                            <p:tav tm="0">
                                              <p:val>
                                                <p:strVal val="#ppt_x"/>
                                              </p:val>
                                            </p:tav>
                                            <p:tav tm="100000">
                                              <p:val>
                                                <p:strVal val="#ppt_x"/>
                                              </p:val>
                                            </p:tav>
                                          </p:tavLst>
                                        </p:anim>
                                        <p:anim calcmode="lin" valueType="num" p14:bounceEnd="66000">
                                          <p:cBhvr additive="base">
                                            <p:cTn id="28"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animBg="1"/>
          <p:bldP spid="23" grpId="0" animBg="1"/>
          <p:bldP spid="2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2084"/>
                                            </p:tgtEl>
                                            <p:attrNameLst>
                                              <p:attrName>style.visibility</p:attrName>
                                            </p:attrNameLst>
                                          </p:cBhvr>
                                          <p:to>
                                            <p:strVal val="visible"/>
                                          </p:to>
                                        </p:set>
                                        <p:anim calcmode="lin" valueType="num">
                                          <p:cBhvr additive="base">
                                            <p:cTn id="7" dur="500" fill="hold"/>
                                            <p:tgtEl>
                                              <p:spTgt spid="2084"/>
                                            </p:tgtEl>
                                            <p:attrNameLst>
                                              <p:attrName>ppt_x</p:attrName>
                                            </p:attrNameLst>
                                          </p:cBhvr>
                                          <p:tavLst>
                                            <p:tav tm="0">
                                              <p:val>
                                                <p:strVal val="1+#ppt_w/2"/>
                                              </p:val>
                                            </p:tav>
                                            <p:tav tm="100000">
                                              <p:val>
                                                <p:strVal val="#ppt_x"/>
                                              </p:val>
                                            </p:tav>
                                          </p:tavLst>
                                        </p:anim>
                                        <p:anim calcmode="lin" valueType="num">
                                          <p:cBhvr additive="base">
                                            <p:cTn id="8" dur="500" fill="hold"/>
                                            <p:tgtEl>
                                              <p:spTgt spid="208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1000" fill="hold"/>
                                            <p:tgtEl>
                                              <p:spTgt spid="8"/>
                                            </p:tgtEl>
                                            <p:attrNameLst>
                                              <p:attrName>ppt_x</p:attrName>
                                            </p:attrNameLst>
                                          </p:cBhvr>
                                          <p:tavLst>
                                            <p:tav tm="0">
                                              <p:val>
                                                <p:strVal val="#ppt_x"/>
                                              </p:val>
                                            </p:tav>
                                            <p:tav tm="100000">
                                              <p:val>
                                                <p:strVal val="#ppt_x"/>
                                              </p:val>
                                            </p:tav>
                                          </p:tavLst>
                                        </p:anim>
                                        <p:anim calcmode="lin" valueType="num">
                                          <p:cBhvr additive="base">
                                            <p:cTn id="13" dur="10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1000" fill="hold"/>
                                            <p:tgtEl>
                                              <p:spTgt spid="20"/>
                                            </p:tgtEl>
                                            <p:attrNameLst>
                                              <p:attrName>ppt_x</p:attrName>
                                            </p:attrNameLst>
                                          </p:cBhvr>
                                          <p:tavLst>
                                            <p:tav tm="0">
                                              <p:val>
                                                <p:strVal val="#ppt_x"/>
                                              </p:val>
                                            </p:tav>
                                            <p:tav tm="100000">
                                              <p:val>
                                                <p:strVal val="#ppt_x"/>
                                              </p:val>
                                            </p:tav>
                                          </p:tavLst>
                                        </p:anim>
                                        <p:anim calcmode="lin" valueType="num">
                                          <p:cBhvr additive="base">
                                            <p:cTn id="18" dur="1000" fill="hold"/>
                                            <p:tgtEl>
                                              <p:spTgt spid="20"/>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2" presetClass="entr" presetSubtype="4"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1000" fill="hold"/>
                                            <p:tgtEl>
                                              <p:spTgt spid="23"/>
                                            </p:tgtEl>
                                            <p:attrNameLst>
                                              <p:attrName>ppt_x</p:attrName>
                                            </p:attrNameLst>
                                          </p:cBhvr>
                                          <p:tavLst>
                                            <p:tav tm="0">
                                              <p:val>
                                                <p:strVal val="#ppt_x"/>
                                              </p:val>
                                            </p:tav>
                                            <p:tav tm="100000">
                                              <p:val>
                                                <p:strVal val="#ppt_x"/>
                                              </p:val>
                                            </p:tav>
                                          </p:tavLst>
                                        </p:anim>
                                        <p:anim calcmode="lin" valueType="num">
                                          <p:cBhvr additive="base">
                                            <p:cTn id="23" dur="1000" fill="hold"/>
                                            <p:tgtEl>
                                              <p:spTgt spid="23"/>
                                            </p:tgtEl>
                                            <p:attrNameLst>
                                              <p:attrName>ppt_y</p:attrName>
                                            </p:attrNameLst>
                                          </p:cBhvr>
                                          <p:tavLst>
                                            <p:tav tm="0">
                                              <p:val>
                                                <p:strVal val="1+#ppt_h/2"/>
                                              </p:val>
                                            </p:tav>
                                            <p:tav tm="100000">
                                              <p:val>
                                                <p:strVal val="#ppt_y"/>
                                              </p:val>
                                            </p:tav>
                                          </p:tavLst>
                                        </p:anim>
                                      </p:childTnLst>
                                    </p:cTn>
                                  </p:par>
                                </p:childTnLst>
                              </p:cTn>
                            </p:par>
                            <p:par>
                              <p:cTn id="24" fill="hold">
                                <p:stCondLst>
                                  <p:cond delay="3500"/>
                                </p:stCondLst>
                                <p:childTnLst>
                                  <p:par>
                                    <p:cTn id="25" presetID="2" presetClass="entr" presetSubtype="4"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1000" fill="hold"/>
                                            <p:tgtEl>
                                              <p:spTgt spid="24"/>
                                            </p:tgtEl>
                                            <p:attrNameLst>
                                              <p:attrName>ppt_x</p:attrName>
                                            </p:attrNameLst>
                                          </p:cBhvr>
                                          <p:tavLst>
                                            <p:tav tm="0">
                                              <p:val>
                                                <p:strVal val="#ppt_x"/>
                                              </p:val>
                                            </p:tav>
                                            <p:tav tm="100000">
                                              <p:val>
                                                <p:strVal val="#ppt_x"/>
                                              </p:val>
                                            </p:tav>
                                          </p:tavLst>
                                        </p:anim>
                                        <p:anim calcmode="lin" valueType="num">
                                          <p:cBhvr additive="base">
                                            <p:cTn id="28"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0" grpId="0" animBg="1"/>
          <p:bldP spid="23" grpId="0" animBg="1"/>
          <p:bldP spid="24"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oncept Of A Colorful Rainbow 2405418 Vector Art at Vecteezy">
            <a:extLst>
              <a:ext uri="{FF2B5EF4-FFF2-40B4-BE49-F238E27FC236}">
                <a16:creationId xmlns:a16="http://schemas.microsoft.com/office/drawing/2014/main" id="{9D2E1636-9D9D-4E8A-A613-9EB4873549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1" name="Group 20">
            <a:extLst>
              <a:ext uri="{FF2B5EF4-FFF2-40B4-BE49-F238E27FC236}">
                <a16:creationId xmlns:a16="http://schemas.microsoft.com/office/drawing/2014/main" id="{DB13D673-7115-03C3-0882-2F82EB55CBD0}"/>
              </a:ext>
            </a:extLst>
          </p:cNvPr>
          <p:cNvGrpSpPr/>
          <p:nvPr/>
        </p:nvGrpSpPr>
        <p:grpSpPr>
          <a:xfrm>
            <a:off x="0" y="4106670"/>
            <a:ext cx="5748220" cy="2717528"/>
            <a:chOff x="2975205" y="1575072"/>
            <a:chExt cx="5432196" cy="2717528"/>
          </a:xfrm>
        </p:grpSpPr>
        <p:sp>
          <p:nvSpPr>
            <p:cNvPr id="22" name="Rectangle: Rounded Corners 21">
              <a:extLst>
                <a:ext uri="{FF2B5EF4-FFF2-40B4-BE49-F238E27FC236}">
                  <a16:creationId xmlns:a16="http://schemas.microsoft.com/office/drawing/2014/main" id="{134A4F9C-8562-3A40-906E-69AB3CD30255}"/>
                </a:ext>
              </a:extLst>
            </p:cNvPr>
            <p:cNvSpPr/>
            <p:nvPr/>
          </p:nvSpPr>
          <p:spPr>
            <a:xfrm>
              <a:off x="2975205" y="2052486"/>
              <a:ext cx="5432196" cy="2240114"/>
            </a:xfrm>
            <a:custGeom>
              <a:avLst/>
              <a:gdLst>
                <a:gd name="connsiteX0" fmla="*/ 0 w 5432196"/>
                <a:gd name="connsiteY0" fmla="*/ 451876 h 2240114"/>
                <a:gd name="connsiteX1" fmla="*/ 427032 w 5432196"/>
                <a:gd name="connsiteY1" fmla="*/ 0 h 2240114"/>
                <a:gd name="connsiteX2" fmla="*/ 1035270 w 5432196"/>
                <a:gd name="connsiteY2" fmla="*/ 0 h 2240114"/>
                <a:gd name="connsiteX3" fmla="*/ 1643507 w 5432196"/>
                <a:gd name="connsiteY3" fmla="*/ 0 h 2240114"/>
                <a:gd name="connsiteX4" fmla="*/ 2160182 w 5432196"/>
                <a:gd name="connsiteY4" fmla="*/ 0 h 2240114"/>
                <a:gd name="connsiteX5" fmla="*/ 2722638 w 5432196"/>
                <a:gd name="connsiteY5" fmla="*/ 0 h 2240114"/>
                <a:gd name="connsiteX6" fmla="*/ 3285094 w 5432196"/>
                <a:gd name="connsiteY6" fmla="*/ 0 h 2240114"/>
                <a:gd name="connsiteX7" fmla="*/ 3984894 w 5432196"/>
                <a:gd name="connsiteY7" fmla="*/ 0 h 2240114"/>
                <a:gd name="connsiteX8" fmla="*/ 5005163 w 5432196"/>
                <a:gd name="connsiteY8" fmla="*/ 0 h 2240114"/>
                <a:gd name="connsiteX9" fmla="*/ 5432196 w 5432196"/>
                <a:gd name="connsiteY9" fmla="*/ 451876 h 2240114"/>
                <a:gd name="connsiteX10" fmla="*/ 5432196 w 5432196"/>
                <a:gd name="connsiteY10" fmla="*/ 1106693 h 2240114"/>
                <a:gd name="connsiteX11" fmla="*/ 5432196 w 5432196"/>
                <a:gd name="connsiteY11" fmla="*/ 1788238 h 2240114"/>
                <a:gd name="connsiteX12" fmla="*/ 5005163 w 5432196"/>
                <a:gd name="connsiteY12" fmla="*/ 2240114 h 2240114"/>
                <a:gd name="connsiteX13" fmla="*/ 4305362 w 5432196"/>
                <a:gd name="connsiteY13" fmla="*/ 2240114 h 2240114"/>
                <a:gd name="connsiteX14" fmla="*/ 3651344 w 5432196"/>
                <a:gd name="connsiteY14" fmla="*/ 2240114 h 2240114"/>
                <a:gd name="connsiteX15" fmla="*/ 2905763 w 5432196"/>
                <a:gd name="connsiteY15" fmla="*/ 2240114 h 2240114"/>
                <a:gd name="connsiteX16" fmla="*/ 2251745 w 5432196"/>
                <a:gd name="connsiteY16" fmla="*/ 2240114 h 2240114"/>
                <a:gd name="connsiteX17" fmla="*/ 1597726 w 5432196"/>
                <a:gd name="connsiteY17" fmla="*/ 2240114 h 2240114"/>
                <a:gd name="connsiteX18" fmla="*/ 427032 w 5432196"/>
                <a:gd name="connsiteY18" fmla="*/ 2240114 h 2240114"/>
                <a:gd name="connsiteX19" fmla="*/ 0 w 5432196"/>
                <a:gd name="connsiteY19" fmla="*/ 1788238 h 2240114"/>
                <a:gd name="connsiteX20" fmla="*/ 0 w 5432196"/>
                <a:gd name="connsiteY20" fmla="*/ 1133421 h 2240114"/>
                <a:gd name="connsiteX21" fmla="*/ 0 w 5432196"/>
                <a:gd name="connsiteY21" fmla="*/ 451876 h 2240114"/>
                <a:gd name="connsiteX0" fmla="*/ 0 w 5432196"/>
                <a:gd name="connsiteY0" fmla="*/ 451876 h 2240114"/>
                <a:gd name="connsiteX1" fmla="*/ 427032 w 5432196"/>
                <a:gd name="connsiteY1" fmla="*/ 0 h 2240114"/>
                <a:gd name="connsiteX2" fmla="*/ 1126833 w 5432196"/>
                <a:gd name="connsiteY2" fmla="*/ 0 h 2240114"/>
                <a:gd name="connsiteX3" fmla="*/ 1689288 w 5432196"/>
                <a:gd name="connsiteY3" fmla="*/ 0 h 2240114"/>
                <a:gd name="connsiteX4" fmla="*/ 2251745 w 5432196"/>
                <a:gd name="connsiteY4" fmla="*/ 0 h 2240114"/>
                <a:gd name="connsiteX5" fmla="*/ 2951544 w 5432196"/>
                <a:gd name="connsiteY5" fmla="*/ 0 h 2240114"/>
                <a:gd name="connsiteX6" fmla="*/ 3559781 w 5432196"/>
                <a:gd name="connsiteY6" fmla="*/ 0 h 2240114"/>
                <a:gd name="connsiteX7" fmla="*/ 4305362 w 5432196"/>
                <a:gd name="connsiteY7" fmla="*/ 0 h 2240114"/>
                <a:gd name="connsiteX8" fmla="*/ 5005163 w 5432196"/>
                <a:gd name="connsiteY8" fmla="*/ 0 h 2240114"/>
                <a:gd name="connsiteX9" fmla="*/ 5432196 w 5432196"/>
                <a:gd name="connsiteY9" fmla="*/ 451876 h 2240114"/>
                <a:gd name="connsiteX10" fmla="*/ 5432196 w 5432196"/>
                <a:gd name="connsiteY10" fmla="*/ 1093330 h 2240114"/>
                <a:gd name="connsiteX11" fmla="*/ 5432196 w 5432196"/>
                <a:gd name="connsiteY11" fmla="*/ 1788238 h 2240114"/>
                <a:gd name="connsiteX12" fmla="*/ 5005163 w 5432196"/>
                <a:gd name="connsiteY12" fmla="*/ 2240114 h 2240114"/>
                <a:gd name="connsiteX13" fmla="*/ 4442707 w 5432196"/>
                <a:gd name="connsiteY13" fmla="*/ 2240114 h 2240114"/>
                <a:gd name="connsiteX14" fmla="*/ 3742907 w 5432196"/>
                <a:gd name="connsiteY14" fmla="*/ 2240114 h 2240114"/>
                <a:gd name="connsiteX15" fmla="*/ 2997326 w 5432196"/>
                <a:gd name="connsiteY15" fmla="*/ 2240114 h 2240114"/>
                <a:gd name="connsiteX16" fmla="*/ 2389089 w 5432196"/>
                <a:gd name="connsiteY16" fmla="*/ 2240114 h 2240114"/>
                <a:gd name="connsiteX17" fmla="*/ 1780851 w 5432196"/>
                <a:gd name="connsiteY17" fmla="*/ 2240114 h 2240114"/>
                <a:gd name="connsiteX18" fmla="*/ 1035270 w 5432196"/>
                <a:gd name="connsiteY18" fmla="*/ 2240114 h 2240114"/>
                <a:gd name="connsiteX19" fmla="*/ 427032 w 5432196"/>
                <a:gd name="connsiteY19" fmla="*/ 2240114 h 2240114"/>
                <a:gd name="connsiteX20" fmla="*/ 0 w 5432196"/>
                <a:gd name="connsiteY20" fmla="*/ 1788238 h 2240114"/>
                <a:gd name="connsiteX21" fmla="*/ 0 w 5432196"/>
                <a:gd name="connsiteY21" fmla="*/ 1146784 h 2240114"/>
                <a:gd name="connsiteX22" fmla="*/ 0 w 5432196"/>
                <a:gd name="connsiteY22" fmla="*/ 451876 h 224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432196" h="2240114" fill="none" extrusionOk="0">
                  <a:moveTo>
                    <a:pt x="0" y="451876"/>
                  </a:moveTo>
                  <a:cubicBezTo>
                    <a:pt x="17778" y="219589"/>
                    <a:pt x="202317" y="49260"/>
                    <a:pt x="427032" y="0"/>
                  </a:cubicBezTo>
                  <a:cubicBezTo>
                    <a:pt x="552513" y="33803"/>
                    <a:pt x="852602" y="11684"/>
                    <a:pt x="1035270" y="0"/>
                  </a:cubicBezTo>
                  <a:cubicBezTo>
                    <a:pt x="1187667" y="-5027"/>
                    <a:pt x="1427357" y="26573"/>
                    <a:pt x="1643507" y="0"/>
                  </a:cubicBezTo>
                  <a:cubicBezTo>
                    <a:pt x="1840960" y="1490"/>
                    <a:pt x="1993261" y="1458"/>
                    <a:pt x="2160182" y="0"/>
                  </a:cubicBezTo>
                  <a:cubicBezTo>
                    <a:pt x="2339383" y="-24965"/>
                    <a:pt x="2558212" y="36367"/>
                    <a:pt x="2722638" y="0"/>
                  </a:cubicBezTo>
                  <a:cubicBezTo>
                    <a:pt x="2943242" y="-29264"/>
                    <a:pt x="3162561" y="14252"/>
                    <a:pt x="3285094" y="0"/>
                  </a:cubicBezTo>
                  <a:cubicBezTo>
                    <a:pt x="3420943" y="-37727"/>
                    <a:pt x="3646631" y="37615"/>
                    <a:pt x="3984894" y="0"/>
                  </a:cubicBezTo>
                  <a:cubicBezTo>
                    <a:pt x="4341437" y="-41949"/>
                    <a:pt x="4664373" y="67902"/>
                    <a:pt x="5005163" y="0"/>
                  </a:cubicBezTo>
                  <a:cubicBezTo>
                    <a:pt x="5330094" y="13400"/>
                    <a:pt x="5444310" y="204151"/>
                    <a:pt x="5432196" y="451876"/>
                  </a:cubicBezTo>
                  <a:cubicBezTo>
                    <a:pt x="5415835" y="733503"/>
                    <a:pt x="5417671" y="858828"/>
                    <a:pt x="5432196" y="1106693"/>
                  </a:cubicBezTo>
                  <a:cubicBezTo>
                    <a:pt x="5445185" y="1318221"/>
                    <a:pt x="5410749" y="1499025"/>
                    <a:pt x="5432196" y="1788238"/>
                  </a:cubicBezTo>
                  <a:cubicBezTo>
                    <a:pt x="5418917" y="2012239"/>
                    <a:pt x="5224909" y="2288517"/>
                    <a:pt x="5005163" y="2240114"/>
                  </a:cubicBezTo>
                  <a:cubicBezTo>
                    <a:pt x="4857555" y="2227591"/>
                    <a:pt x="4550165" y="2237847"/>
                    <a:pt x="4305362" y="2240114"/>
                  </a:cubicBezTo>
                  <a:cubicBezTo>
                    <a:pt x="4012358" y="2234075"/>
                    <a:pt x="3893804" y="2217930"/>
                    <a:pt x="3651344" y="2240114"/>
                  </a:cubicBezTo>
                  <a:cubicBezTo>
                    <a:pt x="3387516" y="2261132"/>
                    <a:pt x="3273129" y="2196778"/>
                    <a:pt x="2905763" y="2240114"/>
                  </a:cubicBezTo>
                  <a:cubicBezTo>
                    <a:pt x="2549778" y="2271634"/>
                    <a:pt x="2470839" y="2269012"/>
                    <a:pt x="2251745" y="2240114"/>
                  </a:cubicBezTo>
                  <a:cubicBezTo>
                    <a:pt x="2043712" y="2242415"/>
                    <a:pt x="1881676" y="2201173"/>
                    <a:pt x="1597726" y="2240114"/>
                  </a:cubicBezTo>
                  <a:cubicBezTo>
                    <a:pt x="1312045" y="2209566"/>
                    <a:pt x="903678" y="2203152"/>
                    <a:pt x="427032" y="2240114"/>
                  </a:cubicBezTo>
                  <a:cubicBezTo>
                    <a:pt x="144141" y="2294010"/>
                    <a:pt x="20117" y="1998370"/>
                    <a:pt x="0" y="1788238"/>
                  </a:cubicBezTo>
                  <a:cubicBezTo>
                    <a:pt x="11419" y="1618045"/>
                    <a:pt x="-21781" y="1331787"/>
                    <a:pt x="0" y="1133421"/>
                  </a:cubicBezTo>
                  <a:cubicBezTo>
                    <a:pt x="23120" y="953814"/>
                    <a:pt x="-30191" y="618810"/>
                    <a:pt x="0" y="451876"/>
                  </a:cubicBezTo>
                  <a:close/>
                </a:path>
                <a:path w="5432196" h="2240114" stroke="0" extrusionOk="0">
                  <a:moveTo>
                    <a:pt x="0" y="451876"/>
                  </a:moveTo>
                  <a:cubicBezTo>
                    <a:pt x="-13177" y="194151"/>
                    <a:pt x="226983" y="16855"/>
                    <a:pt x="427032" y="0"/>
                  </a:cubicBezTo>
                  <a:cubicBezTo>
                    <a:pt x="698568" y="25260"/>
                    <a:pt x="983144" y="32756"/>
                    <a:pt x="1126833" y="0"/>
                  </a:cubicBezTo>
                  <a:cubicBezTo>
                    <a:pt x="1282613" y="-21760"/>
                    <a:pt x="1589700" y="-35663"/>
                    <a:pt x="1689288" y="0"/>
                  </a:cubicBezTo>
                  <a:cubicBezTo>
                    <a:pt x="1825212" y="46172"/>
                    <a:pt x="1977976" y="345"/>
                    <a:pt x="2251745" y="0"/>
                  </a:cubicBezTo>
                  <a:cubicBezTo>
                    <a:pt x="2518627" y="-1322"/>
                    <a:pt x="2695180" y="15563"/>
                    <a:pt x="2951544" y="0"/>
                  </a:cubicBezTo>
                  <a:cubicBezTo>
                    <a:pt x="3206805" y="28284"/>
                    <a:pt x="3269356" y="16579"/>
                    <a:pt x="3559781" y="0"/>
                  </a:cubicBezTo>
                  <a:cubicBezTo>
                    <a:pt x="3861593" y="-24026"/>
                    <a:pt x="3967023" y="14336"/>
                    <a:pt x="4305362" y="0"/>
                  </a:cubicBezTo>
                  <a:cubicBezTo>
                    <a:pt x="4644665" y="-30109"/>
                    <a:pt x="4718840" y="-21231"/>
                    <a:pt x="5005163" y="0"/>
                  </a:cubicBezTo>
                  <a:cubicBezTo>
                    <a:pt x="5191043" y="-12256"/>
                    <a:pt x="5519722" y="116380"/>
                    <a:pt x="5432196" y="451876"/>
                  </a:cubicBezTo>
                  <a:cubicBezTo>
                    <a:pt x="5446641" y="705077"/>
                    <a:pt x="5454223" y="805178"/>
                    <a:pt x="5432196" y="1093330"/>
                  </a:cubicBezTo>
                  <a:cubicBezTo>
                    <a:pt x="5402610" y="1381280"/>
                    <a:pt x="5423914" y="1482772"/>
                    <a:pt x="5432196" y="1788238"/>
                  </a:cubicBezTo>
                  <a:cubicBezTo>
                    <a:pt x="5463735" y="2085253"/>
                    <a:pt x="5228124" y="2211427"/>
                    <a:pt x="5005163" y="2240114"/>
                  </a:cubicBezTo>
                  <a:cubicBezTo>
                    <a:pt x="4748905" y="2258579"/>
                    <a:pt x="4638703" y="2269524"/>
                    <a:pt x="4442707" y="2240114"/>
                  </a:cubicBezTo>
                  <a:cubicBezTo>
                    <a:pt x="4263017" y="2232267"/>
                    <a:pt x="4030532" y="2296482"/>
                    <a:pt x="3742907" y="2240114"/>
                  </a:cubicBezTo>
                  <a:cubicBezTo>
                    <a:pt x="3425914" y="2229233"/>
                    <a:pt x="3311855" y="2194307"/>
                    <a:pt x="2997326" y="2240114"/>
                  </a:cubicBezTo>
                  <a:cubicBezTo>
                    <a:pt x="2672656" y="2277232"/>
                    <a:pt x="2613941" y="2226354"/>
                    <a:pt x="2389089" y="2240114"/>
                  </a:cubicBezTo>
                  <a:cubicBezTo>
                    <a:pt x="2190615" y="2214457"/>
                    <a:pt x="2048398" y="2280618"/>
                    <a:pt x="1780851" y="2240114"/>
                  </a:cubicBezTo>
                  <a:cubicBezTo>
                    <a:pt x="1530491" y="2242688"/>
                    <a:pt x="1265039" y="2235185"/>
                    <a:pt x="1035270" y="2240114"/>
                  </a:cubicBezTo>
                  <a:cubicBezTo>
                    <a:pt x="799378" y="2212175"/>
                    <a:pt x="721322" y="2254793"/>
                    <a:pt x="427032" y="2240114"/>
                  </a:cubicBezTo>
                  <a:cubicBezTo>
                    <a:pt x="289580" y="2220070"/>
                    <a:pt x="25147" y="2063344"/>
                    <a:pt x="0" y="1788238"/>
                  </a:cubicBezTo>
                  <a:cubicBezTo>
                    <a:pt x="-20887" y="1489629"/>
                    <a:pt x="25318" y="1433063"/>
                    <a:pt x="0" y="1146784"/>
                  </a:cubicBezTo>
                  <a:cubicBezTo>
                    <a:pt x="-17479" y="844415"/>
                    <a:pt x="-3668" y="735443"/>
                    <a:pt x="0" y="451876"/>
                  </a:cubicBezTo>
                  <a:close/>
                </a:path>
                <a:path w="5432196" h="2240114" fill="none" stroke="0" extrusionOk="0">
                  <a:moveTo>
                    <a:pt x="0" y="451876"/>
                  </a:moveTo>
                  <a:cubicBezTo>
                    <a:pt x="24962" y="264981"/>
                    <a:pt x="207278" y="66095"/>
                    <a:pt x="427032" y="0"/>
                  </a:cubicBezTo>
                  <a:cubicBezTo>
                    <a:pt x="561682" y="26680"/>
                    <a:pt x="881366" y="17778"/>
                    <a:pt x="1035270" y="0"/>
                  </a:cubicBezTo>
                  <a:cubicBezTo>
                    <a:pt x="1225679" y="-38786"/>
                    <a:pt x="1408801" y="27230"/>
                    <a:pt x="1643507" y="0"/>
                  </a:cubicBezTo>
                  <a:cubicBezTo>
                    <a:pt x="1808474" y="-10592"/>
                    <a:pt x="2018871" y="9189"/>
                    <a:pt x="2160182" y="0"/>
                  </a:cubicBezTo>
                  <a:cubicBezTo>
                    <a:pt x="2355223" y="-29816"/>
                    <a:pt x="2548537" y="-18182"/>
                    <a:pt x="2722638" y="0"/>
                  </a:cubicBezTo>
                  <a:cubicBezTo>
                    <a:pt x="2911777" y="-12940"/>
                    <a:pt x="3109445" y="51339"/>
                    <a:pt x="3285094" y="0"/>
                  </a:cubicBezTo>
                  <a:cubicBezTo>
                    <a:pt x="3451586" y="-60416"/>
                    <a:pt x="3680729" y="63816"/>
                    <a:pt x="3984894" y="0"/>
                  </a:cubicBezTo>
                  <a:cubicBezTo>
                    <a:pt x="4252862" y="-27354"/>
                    <a:pt x="4669644" y="3506"/>
                    <a:pt x="5005163" y="0"/>
                  </a:cubicBezTo>
                  <a:cubicBezTo>
                    <a:pt x="5271420" y="-5330"/>
                    <a:pt x="5453927" y="171588"/>
                    <a:pt x="5432196" y="451876"/>
                  </a:cubicBezTo>
                  <a:cubicBezTo>
                    <a:pt x="5423558" y="720618"/>
                    <a:pt x="5426196" y="894161"/>
                    <a:pt x="5432196" y="1106693"/>
                  </a:cubicBezTo>
                  <a:cubicBezTo>
                    <a:pt x="5410736" y="1339697"/>
                    <a:pt x="5404309" y="1477372"/>
                    <a:pt x="5432196" y="1788238"/>
                  </a:cubicBezTo>
                  <a:cubicBezTo>
                    <a:pt x="5425132" y="2003294"/>
                    <a:pt x="5238050" y="2271648"/>
                    <a:pt x="5005163" y="2240114"/>
                  </a:cubicBezTo>
                  <a:cubicBezTo>
                    <a:pt x="4881635" y="2209393"/>
                    <a:pt x="4579962" y="2257311"/>
                    <a:pt x="4305362" y="2240114"/>
                  </a:cubicBezTo>
                  <a:cubicBezTo>
                    <a:pt x="4028191" y="2258314"/>
                    <a:pt x="3906698" y="2217153"/>
                    <a:pt x="3651344" y="2240114"/>
                  </a:cubicBezTo>
                  <a:cubicBezTo>
                    <a:pt x="3424992" y="2278441"/>
                    <a:pt x="3229161" y="2178974"/>
                    <a:pt x="2905763" y="2240114"/>
                  </a:cubicBezTo>
                  <a:cubicBezTo>
                    <a:pt x="2561827" y="2271369"/>
                    <a:pt x="2451291" y="2242432"/>
                    <a:pt x="2251745" y="2240114"/>
                  </a:cubicBezTo>
                  <a:cubicBezTo>
                    <a:pt x="2039554" y="2235333"/>
                    <a:pt x="1863733" y="2221297"/>
                    <a:pt x="1597726" y="2240114"/>
                  </a:cubicBezTo>
                  <a:cubicBezTo>
                    <a:pt x="1387452" y="2277211"/>
                    <a:pt x="984076" y="2219932"/>
                    <a:pt x="427032" y="2240114"/>
                  </a:cubicBezTo>
                  <a:cubicBezTo>
                    <a:pt x="205766" y="2311509"/>
                    <a:pt x="-28443" y="2013565"/>
                    <a:pt x="0" y="1788238"/>
                  </a:cubicBezTo>
                  <a:cubicBezTo>
                    <a:pt x="10180" y="1622669"/>
                    <a:pt x="8584" y="1357685"/>
                    <a:pt x="0" y="1133421"/>
                  </a:cubicBezTo>
                  <a:cubicBezTo>
                    <a:pt x="2575" y="960817"/>
                    <a:pt x="-20169" y="635513"/>
                    <a:pt x="0" y="451876"/>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custGeom>
                      <a:avLst/>
                      <a:gdLst>
                        <a:gd name="connsiteX0" fmla="*/ 0 w 5748220"/>
                        <a:gd name="connsiteY0" fmla="*/ 451876 h 2240114"/>
                        <a:gd name="connsiteX1" fmla="*/ 451876 w 5748220"/>
                        <a:gd name="connsiteY1" fmla="*/ 0 h 2240114"/>
                        <a:gd name="connsiteX2" fmla="*/ 1095498 w 5748220"/>
                        <a:gd name="connsiteY2" fmla="*/ 0 h 2240114"/>
                        <a:gd name="connsiteX3" fmla="*/ 1739120 w 5748220"/>
                        <a:gd name="connsiteY3" fmla="*/ 0 h 2240114"/>
                        <a:gd name="connsiteX4" fmla="*/ 2285853 w 5748220"/>
                        <a:gd name="connsiteY4" fmla="*/ 0 h 2240114"/>
                        <a:gd name="connsiteX5" fmla="*/ 2881031 w 5748220"/>
                        <a:gd name="connsiteY5" fmla="*/ 0 h 2240114"/>
                        <a:gd name="connsiteX6" fmla="*/ 3476208 w 5748220"/>
                        <a:gd name="connsiteY6" fmla="*/ 0 h 2240114"/>
                        <a:gd name="connsiteX7" fmla="*/ 4216720 w 5748220"/>
                        <a:gd name="connsiteY7" fmla="*/ 0 h 2240114"/>
                        <a:gd name="connsiteX8" fmla="*/ 5296344 w 5748220"/>
                        <a:gd name="connsiteY8" fmla="*/ 0 h 2240114"/>
                        <a:gd name="connsiteX9" fmla="*/ 5748220 w 5748220"/>
                        <a:gd name="connsiteY9" fmla="*/ 451876 h 2240114"/>
                        <a:gd name="connsiteX10" fmla="*/ 5748220 w 5748220"/>
                        <a:gd name="connsiteY10" fmla="*/ 1106693 h 2240114"/>
                        <a:gd name="connsiteX11" fmla="*/ 5748220 w 5748220"/>
                        <a:gd name="connsiteY11" fmla="*/ 1788238 h 2240114"/>
                        <a:gd name="connsiteX12" fmla="*/ 5296344 w 5748220"/>
                        <a:gd name="connsiteY12" fmla="*/ 2240114 h 2240114"/>
                        <a:gd name="connsiteX13" fmla="*/ 4555832 w 5748220"/>
                        <a:gd name="connsiteY13" fmla="*/ 2240114 h 2240114"/>
                        <a:gd name="connsiteX14" fmla="*/ 3863766 w 5748220"/>
                        <a:gd name="connsiteY14" fmla="*/ 2240114 h 2240114"/>
                        <a:gd name="connsiteX15" fmla="*/ 3074809 w 5748220"/>
                        <a:gd name="connsiteY15" fmla="*/ 2240114 h 2240114"/>
                        <a:gd name="connsiteX16" fmla="*/ 2382743 w 5748220"/>
                        <a:gd name="connsiteY16" fmla="*/ 2240114 h 2240114"/>
                        <a:gd name="connsiteX17" fmla="*/ 1690676 w 5748220"/>
                        <a:gd name="connsiteY17" fmla="*/ 2240114 h 2240114"/>
                        <a:gd name="connsiteX18" fmla="*/ 451876 w 5748220"/>
                        <a:gd name="connsiteY18" fmla="*/ 2240114 h 2240114"/>
                        <a:gd name="connsiteX19" fmla="*/ 0 w 5748220"/>
                        <a:gd name="connsiteY19" fmla="*/ 1788238 h 2240114"/>
                        <a:gd name="connsiteX20" fmla="*/ 0 w 5748220"/>
                        <a:gd name="connsiteY20" fmla="*/ 1133421 h 2240114"/>
                        <a:gd name="connsiteX21" fmla="*/ 0 w 5748220"/>
                        <a:gd name="connsiteY21" fmla="*/ 451876 h 224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748220" h="2240114" fill="none" extrusionOk="0">
                          <a:moveTo>
                            <a:pt x="0" y="451876"/>
                          </a:moveTo>
                          <a:cubicBezTo>
                            <a:pt x="25496" y="238426"/>
                            <a:pt x="187970" y="13127"/>
                            <a:pt x="451876" y="0"/>
                          </a:cubicBezTo>
                          <a:cubicBezTo>
                            <a:pt x="598085" y="26607"/>
                            <a:pt x="937810" y="14480"/>
                            <a:pt x="1095498" y="0"/>
                          </a:cubicBezTo>
                          <a:cubicBezTo>
                            <a:pt x="1253186" y="-14480"/>
                            <a:pt x="1528273" y="13187"/>
                            <a:pt x="1739120" y="0"/>
                          </a:cubicBezTo>
                          <a:cubicBezTo>
                            <a:pt x="1949967" y="-13187"/>
                            <a:pt x="2125536" y="18525"/>
                            <a:pt x="2285853" y="0"/>
                          </a:cubicBezTo>
                          <a:cubicBezTo>
                            <a:pt x="2446170" y="-18525"/>
                            <a:pt x="2673756" y="111"/>
                            <a:pt x="2881031" y="0"/>
                          </a:cubicBezTo>
                          <a:cubicBezTo>
                            <a:pt x="3088306" y="-111"/>
                            <a:pt x="3311540" y="27404"/>
                            <a:pt x="3476208" y="0"/>
                          </a:cubicBezTo>
                          <a:cubicBezTo>
                            <a:pt x="3640876" y="-27404"/>
                            <a:pt x="3857603" y="29073"/>
                            <a:pt x="4216720" y="0"/>
                          </a:cubicBezTo>
                          <a:cubicBezTo>
                            <a:pt x="4575837" y="-29073"/>
                            <a:pt x="4977459" y="18856"/>
                            <a:pt x="5296344" y="0"/>
                          </a:cubicBezTo>
                          <a:cubicBezTo>
                            <a:pt x="5607780" y="-5084"/>
                            <a:pt x="5742666" y="191535"/>
                            <a:pt x="5748220" y="451876"/>
                          </a:cubicBezTo>
                          <a:cubicBezTo>
                            <a:pt x="5737447" y="730709"/>
                            <a:pt x="5725812" y="890988"/>
                            <a:pt x="5748220" y="1106693"/>
                          </a:cubicBezTo>
                          <a:cubicBezTo>
                            <a:pt x="5770628" y="1322398"/>
                            <a:pt x="5716825" y="1500483"/>
                            <a:pt x="5748220" y="1788238"/>
                          </a:cubicBezTo>
                          <a:cubicBezTo>
                            <a:pt x="5760040" y="2037903"/>
                            <a:pt x="5548851" y="2245304"/>
                            <a:pt x="5296344" y="2240114"/>
                          </a:cubicBezTo>
                          <a:cubicBezTo>
                            <a:pt x="5132159" y="2218635"/>
                            <a:pt x="4844366" y="2224643"/>
                            <a:pt x="4555832" y="2240114"/>
                          </a:cubicBezTo>
                          <a:cubicBezTo>
                            <a:pt x="4267298" y="2255585"/>
                            <a:pt x="4126895" y="2231029"/>
                            <a:pt x="3863766" y="2240114"/>
                          </a:cubicBezTo>
                          <a:cubicBezTo>
                            <a:pt x="3600637" y="2249199"/>
                            <a:pt x="3434966" y="2211104"/>
                            <a:pt x="3074809" y="2240114"/>
                          </a:cubicBezTo>
                          <a:cubicBezTo>
                            <a:pt x="2714652" y="2269124"/>
                            <a:pt x="2591613" y="2270403"/>
                            <a:pt x="2382743" y="2240114"/>
                          </a:cubicBezTo>
                          <a:cubicBezTo>
                            <a:pt x="2173873" y="2209825"/>
                            <a:pt x="1958485" y="2224811"/>
                            <a:pt x="1690676" y="2240114"/>
                          </a:cubicBezTo>
                          <a:cubicBezTo>
                            <a:pt x="1422867" y="2255417"/>
                            <a:pt x="1028830" y="2217784"/>
                            <a:pt x="451876" y="2240114"/>
                          </a:cubicBezTo>
                          <a:cubicBezTo>
                            <a:pt x="199425" y="2273937"/>
                            <a:pt x="-1216" y="2023825"/>
                            <a:pt x="0" y="1788238"/>
                          </a:cubicBezTo>
                          <a:cubicBezTo>
                            <a:pt x="27929" y="1589702"/>
                            <a:pt x="-18996" y="1320098"/>
                            <a:pt x="0" y="1133421"/>
                          </a:cubicBezTo>
                          <a:cubicBezTo>
                            <a:pt x="18996" y="946744"/>
                            <a:pt x="-28782" y="641081"/>
                            <a:pt x="0" y="451876"/>
                          </a:cubicBezTo>
                          <a:close/>
                        </a:path>
                        <a:path w="5748220" h="2240114" stroke="0" extrusionOk="0">
                          <a:moveTo>
                            <a:pt x="0" y="451876"/>
                          </a:moveTo>
                          <a:cubicBezTo>
                            <a:pt x="593" y="220433"/>
                            <a:pt x="215638" y="23813"/>
                            <a:pt x="451876" y="0"/>
                          </a:cubicBezTo>
                          <a:cubicBezTo>
                            <a:pt x="773748" y="26083"/>
                            <a:pt x="1032984" y="12166"/>
                            <a:pt x="1192388" y="0"/>
                          </a:cubicBezTo>
                          <a:cubicBezTo>
                            <a:pt x="1351792" y="-12166"/>
                            <a:pt x="1656237" y="-24864"/>
                            <a:pt x="1787565" y="0"/>
                          </a:cubicBezTo>
                          <a:cubicBezTo>
                            <a:pt x="1918893" y="24864"/>
                            <a:pt x="2103189" y="-8628"/>
                            <a:pt x="2382743" y="0"/>
                          </a:cubicBezTo>
                          <a:cubicBezTo>
                            <a:pt x="2662297" y="8628"/>
                            <a:pt x="2858271" y="-27197"/>
                            <a:pt x="3123254" y="0"/>
                          </a:cubicBezTo>
                          <a:cubicBezTo>
                            <a:pt x="3388237" y="27197"/>
                            <a:pt x="3459944" y="14963"/>
                            <a:pt x="3766876" y="0"/>
                          </a:cubicBezTo>
                          <a:cubicBezTo>
                            <a:pt x="4073808" y="-14963"/>
                            <a:pt x="4201318" y="23768"/>
                            <a:pt x="4555832" y="0"/>
                          </a:cubicBezTo>
                          <a:cubicBezTo>
                            <a:pt x="4910346" y="-23768"/>
                            <a:pt x="5003722" y="-18041"/>
                            <a:pt x="5296344" y="0"/>
                          </a:cubicBezTo>
                          <a:cubicBezTo>
                            <a:pt x="5494172" y="27232"/>
                            <a:pt x="5785365" y="161193"/>
                            <a:pt x="5748220" y="451876"/>
                          </a:cubicBezTo>
                          <a:cubicBezTo>
                            <a:pt x="5768286" y="679693"/>
                            <a:pt x="5755909" y="798526"/>
                            <a:pt x="5748220" y="1093330"/>
                          </a:cubicBezTo>
                          <a:cubicBezTo>
                            <a:pt x="5740531" y="1388134"/>
                            <a:pt x="5748644" y="1483155"/>
                            <a:pt x="5748220" y="1788238"/>
                          </a:cubicBezTo>
                          <a:cubicBezTo>
                            <a:pt x="5792067" y="2059385"/>
                            <a:pt x="5542339" y="2217747"/>
                            <a:pt x="5296344" y="2240114"/>
                          </a:cubicBezTo>
                          <a:cubicBezTo>
                            <a:pt x="5009691" y="2251909"/>
                            <a:pt x="4904166" y="2260239"/>
                            <a:pt x="4701167" y="2240114"/>
                          </a:cubicBezTo>
                          <a:cubicBezTo>
                            <a:pt x="4498168" y="2219989"/>
                            <a:pt x="4266292" y="2257821"/>
                            <a:pt x="3960655" y="2240114"/>
                          </a:cubicBezTo>
                          <a:cubicBezTo>
                            <a:pt x="3655018" y="2222407"/>
                            <a:pt x="3502842" y="2205973"/>
                            <a:pt x="3171699" y="2240114"/>
                          </a:cubicBezTo>
                          <a:cubicBezTo>
                            <a:pt x="2840556" y="2274255"/>
                            <a:pt x="2745253" y="2237536"/>
                            <a:pt x="2528077" y="2240114"/>
                          </a:cubicBezTo>
                          <a:cubicBezTo>
                            <a:pt x="2310901" y="2242692"/>
                            <a:pt x="2166995" y="2263508"/>
                            <a:pt x="1884454" y="2240114"/>
                          </a:cubicBezTo>
                          <a:cubicBezTo>
                            <a:pt x="1601913" y="2216720"/>
                            <a:pt x="1341684" y="2254810"/>
                            <a:pt x="1095498" y="2240114"/>
                          </a:cubicBezTo>
                          <a:cubicBezTo>
                            <a:pt x="849312" y="2225418"/>
                            <a:pt x="772602" y="2252526"/>
                            <a:pt x="451876" y="2240114"/>
                          </a:cubicBezTo>
                          <a:cubicBezTo>
                            <a:pt x="257190" y="2225190"/>
                            <a:pt x="55138" y="2065871"/>
                            <a:pt x="0" y="1788238"/>
                          </a:cubicBezTo>
                          <a:cubicBezTo>
                            <a:pt x="-7990" y="1482698"/>
                            <a:pt x="29078" y="1428125"/>
                            <a:pt x="0" y="1146784"/>
                          </a:cubicBezTo>
                          <a:cubicBezTo>
                            <a:pt x="-29078" y="865443"/>
                            <a:pt x="-4937" y="740834"/>
                            <a:pt x="0" y="451876"/>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568325" marR="0" lvl="0" indent="0" algn="just" defTabSz="914400" rtl="0" eaLnBrk="1" fontAlgn="auto" latinLnBrk="0" hangingPunct="1">
                <a:lnSpc>
                  <a:spcPct val="12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Phân</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công</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theo</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đoạn</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568325" marR="0" lvl="0" indent="0" algn="just" defTabSz="914400" rtl="0" eaLnBrk="1" fontAlgn="auto" latinLnBrk="0" hangingPunct="1">
                <a:lnSpc>
                  <a:spcPct val="12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Tất</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cả</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thành</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viên</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đều</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568325" marR="0" lvl="0" indent="0" algn="just" defTabSz="914400" rtl="0" eaLnBrk="1" fontAlgn="auto" latinLnBrk="0" hangingPunct="1">
                <a:lnSpc>
                  <a:spcPct val="120000"/>
                </a:lnSpc>
                <a:spcBef>
                  <a:spcPts val="0"/>
                </a:spcBef>
                <a:spcAft>
                  <a:spcPts val="0"/>
                </a:spcAft>
                <a:buClrTx/>
                <a:buSzTx/>
                <a:buFontTx/>
                <a:buNone/>
                <a:tabLst/>
                <a:defRPr/>
              </a:pP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Giải</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nghĩa</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cùng</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nhau</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endParaRPr kumimoji="0" lang="vi-VN"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3" name="Rectangle: Rounded Corners 22">
              <a:extLst>
                <a:ext uri="{FF2B5EF4-FFF2-40B4-BE49-F238E27FC236}">
                  <a16:creationId xmlns:a16="http://schemas.microsoft.com/office/drawing/2014/main" id="{6B687480-43BC-B62D-79FD-9D935514EC6D}"/>
                </a:ext>
              </a:extLst>
            </p:cNvPr>
            <p:cNvSpPr/>
            <p:nvPr/>
          </p:nvSpPr>
          <p:spPr>
            <a:xfrm>
              <a:off x="4426359" y="1575072"/>
              <a:ext cx="2764691" cy="796835"/>
            </a:xfrm>
            <a:prstGeom prst="roundRect">
              <a:avLst>
                <a:gd name="adj" fmla="val 50000"/>
              </a:avLst>
            </a:prstGeom>
            <a:solidFill>
              <a:srgbClr val="CCFFFF"/>
            </a:solidFill>
            <a:ln w="3810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Yêu</a:t>
              </a:r>
              <a:r>
                <a:rPr kumimoji="0" lang="en-US" sz="44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4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Cầu</a:t>
              </a:r>
              <a:endParaRPr kumimoji="0" lang="en-US" sz="44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24" name="Picture 23">
              <a:extLst>
                <a:ext uri="{FF2B5EF4-FFF2-40B4-BE49-F238E27FC236}">
                  <a16:creationId xmlns:a16="http://schemas.microsoft.com/office/drawing/2014/main" id="{802C11F4-D4A1-FEBD-9F3F-AD54CFD735A8}"/>
                </a:ext>
              </a:extLst>
            </p:cNvPr>
            <p:cNvPicPr>
              <a:picLocks noChangeAspect="1"/>
            </p:cNvPicPr>
            <p:nvPr/>
          </p:nvPicPr>
          <p:blipFill>
            <a:blip r:embed="rId4"/>
            <a:stretch>
              <a:fillRect/>
            </a:stretch>
          </p:blipFill>
          <p:spPr>
            <a:xfrm flipH="1">
              <a:off x="3075433" y="2052486"/>
              <a:ext cx="609091" cy="609091"/>
            </a:xfrm>
            <a:prstGeom prst="rect">
              <a:avLst/>
            </a:prstGeom>
          </p:spPr>
        </p:pic>
        <p:pic>
          <p:nvPicPr>
            <p:cNvPr id="25" name="Picture 24">
              <a:extLst>
                <a:ext uri="{FF2B5EF4-FFF2-40B4-BE49-F238E27FC236}">
                  <a16:creationId xmlns:a16="http://schemas.microsoft.com/office/drawing/2014/main" id="{573D9289-7A43-1B6D-9AD4-F3A7573B683F}"/>
                </a:ext>
              </a:extLst>
            </p:cNvPr>
            <p:cNvPicPr>
              <a:picLocks noChangeAspect="1"/>
            </p:cNvPicPr>
            <p:nvPr/>
          </p:nvPicPr>
          <p:blipFill>
            <a:blip r:embed="rId4"/>
            <a:stretch>
              <a:fillRect/>
            </a:stretch>
          </p:blipFill>
          <p:spPr>
            <a:xfrm flipH="1">
              <a:off x="3075433" y="2703903"/>
              <a:ext cx="609091" cy="609091"/>
            </a:xfrm>
            <a:prstGeom prst="rect">
              <a:avLst/>
            </a:prstGeom>
          </p:spPr>
        </p:pic>
        <p:pic>
          <p:nvPicPr>
            <p:cNvPr id="26" name="Picture 25">
              <a:extLst>
                <a:ext uri="{FF2B5EF4-FFF2-40B4-BE49-F238E27FC236}">
                  <a16:creationId xmlns:a16="http://schemas.microsoft.com/office/drawing/2014/main" id="{079B2CC3-E291-B31E-1D0A-15F05F5F95C8}"/>
                </a:ext>
              </a:extLst>
            </p:cNvPr>
            <p:cNvPicPr>
              <a:picLocks noChangeAspect="1"/>
            </p:cNvPicPr>
            <p:nvPr/>
          </p:nvPicPr>
          <p:blipFill>
            <a:blip r:embed="rId4"/>
            <a:stretch>
              <a:fillRect/>
            </a:stretch>
          </p:blipFill>
          <p:spPr>
            <a:xfrm flipH="1">
              <a:off x="3075433" y="3393938"/>
              <a:ext cx="609091" cy="609091"/>
            </a:xfrm>
            <a:prstGeom prst="rect">
              <a:avLst/>
            </a:prstGeom>
          </p:spPr>
        </p:pic>
      </p:grpSp>
      <p:grpSp>
        <p:nvGrpSpPr>
          <p:cNvPr id="27" name="Group 26">
            <a:extLst>
              <a:ext uri="{FF2B5EF4-FFF2-40B4-BE49-F238E27FC236}">
                <a16:creationId xmlns:a16="http://schemas.microsoft.com/office/drawing/2014/main" id="{C5D14839-8F6E-4856-3E8B-CD8E46026BFE}"/>
              </a:ext>
            </a:extLst>
          </p:cNvPr>
          <p:cNvGrpSpPr/>
          <p:nvPr/>
        </p:nvGrpSpPr>
        <p:grpSpPr>
          <a:xfrm>
            <a:off x="5921796" y="3939623"/>
            <a:ext cx="6302060" cy="2889723"/>
            <a:chOff x="5122460" y="3814872"/>
            <a:chExt cx="6302060" cy="2889723"/>
          </a:xfrm>
        </p:grpSpPr>
        <p:grpSp>
          <p:nvGrpSpPr>
            <p:cNvPr id="28" name="Group 27">
              <a:extLst>
                <a:ext uri="{FF2B5EF4-FFF2-40B4-BE49-F238E27FC236}">
                  <a16:creationId xmlns:a16="http://schemas.microsoft.com/office/drawing/2014/main" id="{C47292A1-1DF3-9425-7A50-8B74BC9202F2}"/>
                </a:ext>
              </a:extLst>
            </p:cNvPr>
            <p:cNvGrpSpPr/>
            <p:nvPr/>
          </p:nvGrpSpPr>
          <p:grpSpPr>
            <a:xfrm>
              <a:off x="5122460" y="3814872"/>
              <a:ext cx="6155320" cy="2889723"/>
              <a:chOff x="3256560" y="1252923"/>
              <a:chExt cx="6155320" cy="2889723"/>
            </a:xfrm>
          </p:grpSpPr>
          <p:sp>
            <p:nvSpPr>
              <p:cNvPr id="39" name="Rectangle: Rounded Corners 38">
                <a:extLst>
                  <a:ext uri="{FF2B5EF4-FFF2-40B4-BE49-F238E27FC236}">
                    <a16:creationId xmlns:a16="http://schemas.microsoft.com/office/drawing/2014/main" id="{20BBD763-074C-9A3D-FEBF-6716A80FFB2F}"/>
                  </a:ext>
                </a:extLst>
              </p:cNvPr>
              <p:cNvSpPr/>
              <p:nvPr/>
            </p:nvSpPr>
            <p:spPr>
              <a:xfrm>
                <a:off x="3256560" y="1902532"/>
                <a:ext cx="6155320" cy="2240114"/>
              </a:xfrm>
              <a:custGeom>
                <a:avLst/>
                <a:gdLst>
                  <a:gd name="connsiteX0" fmla="*/ 0 w 6155320"/>
                  <a:gd name="connsiteY0" fmla="*/ 451876 h 2240114"/>
                  <a:gd name="connsiteX1" fmla="*/ 451876 w 6155320"/>
                  <a:gd name="connsiteY1" fmla="*/ 0 h 2240114"/>
                  <a:gd name="connsiteX2" fmla="*/ 1108322 w 6155320"/>
                  <a:gd name="connsiteY2" fmla="*/ 0 h 2240114"/>
                  <a:gd name="connsiteX3" fmla="*/ 1659737 w 6155320"/>
                  <a:gd name="connsiteY3" fmla="*/ 0 h 2240114"/>
                  <a:gd name="connsiteX4" fmla="*/ 2211151 w 6155320"/>
                  <a:gd name="connsiteY4" fmla="*/ 0 h 2240114"/>
                  <a:gd name="connsiteX5" fmla="*/ 2920113 w 6155320"/>
                  <a:gd name="connsiteY5" fmla="*/ 0 h 2240114"/>
                  <a:gd name="connsiteX6" fmla="*/ 3419012 w 6155320"/>
                  <a:gd name="connsiteY6" fmla="*/ 0 h 2240114"/>
                  <a:gd name="connsiteX7" fmla="*/ 3970427 w 6155320"/>
                  <a:gd name="connsiteY7" fmla="*/ 0 h 2240114"/>
                  <a:gd name="connsiteX8" fmla="*/ 4731904 w 6155320"/>
                  <a:gd name="connsiteY8" fmla="*/ 0 h 2240114"/>
                  <a:gd name="connsiteX9" fmla="*/ 5703444 w 6155320"/>
                  <a:gd name="connsiteY9" fmla="*/ 0 h 2240114"/>
                  <a:gd name="connsiteX10" fmla="*/ 6155320 w 6155320"/>
                  <a:gd name="connsiteY10" fmla="*/ 451876 h 2240114"/>
                  <a:gd name="connsiteX11" fmla="*/ 6155320 w 6155320"/>
                  <a:gd name="connsiteY11" fmla="*/ 1120057 h 2240114"/>
                  <a:gd name="connsiteX12" fmla="*/ 6155320 w 6155320"/>
                  <a:gd name="connsiteY12" fmla="*/ 1788238 h 2240114"/>
                  <a:gd name="connsiteX13" fmla="*/ 5703444 w 6155320"/>
                  <a:gd name="connsiteY13" fmla="*/ 2240114 h 2240114"/>
                  <a:gd name="connsiteX14" fmla="*/ 5046998 w 6155320"/>
                  <a:gd name="connsiteY14" fmla="*/ 2240114 h 2240114"/>
                  <a:gd name="connsiteX15" fmla="*/ 4390552 w 6155320"/>
                  <a:gd name="connsiteY15" fmla="*/ 2240114 h 2240114"/>
                  <a:gd name="connsiteX16" fmla="*/ 3681590 w 6155320"/>
                  <a:gd name="connsiteY16" fmla="*/ 2240114 h 2240114"/>
                  <a:gd name="connsiteX17" fmla="*/ 3025144 w 6155320"/>
                  <a:gd name="connsiteY17" fmla="*/ 2240114 h 2240114"/>
                  <a:gd name="connsiteX18" fmla="*/ 2421214 w 6155320"/>
                  <a:gd name="connsiteY18" fmla="*/ 2240114 h 2240114"/>
                  <a:gd name="connsiteX19" fmla="*/ 1817284 w 6155320"/>
                  <a:gd name="connsiteY19" fmla="*/ 2240114 h 2240114"/>
                  <a:gd name="connsiteX20" fmla="*/ 1318385 w 6155320"/>
                  <a:gd name="connsiteY20" fmla="*/ 2240114 h 2240114"/>
                  <a:gd name="connsiteX21" fmla="*/ 451876 w 6155320"/>
                  <a:gd name="connsiteY21" fmla="*/ 2240114 h 2240114"/>
                  <a:gd name="connsiteX22" fmla="*/ 0 w 6155320"/>
                  <a:gd name="connsiteY22" fmla="*/ 1788238 h 2240114"/>
                  <a:gd name="connsiteX23" fmla="*/ 0 w 6155320"/>
                  <a:gd name="connsiteY23" fmla="*/ 1133421 h 2240114"/>
                  <a:gd name="connsiteX24" fmla="*/ 0 w 6155320"/>
                  <a:gd name="connsiteY24" fmla="*/ 451876 h 224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55320" h="2240114" fill="none" extrusionOk="0">
                    <a:moveTo>
                      <a:pt x="0" y="451876"/>
                    </a:moveTo>
                    <a:cubicBezTo>
                      <a:pt x="-14545" y="158934"/>
                      <a:pt x="217454" y="22167"/>
                      <a:pt x="451876" y="0"/>
                    </a:cubicBezTo>
                    <a:cubicBezTo>
                      <a:pt x="683716" y="-18037"/>
                      <a:pt x="875455" y="19047"/>
                      <a:pt x="1108322" y="0"/>
                    </a:cubicBezTo>
                    <a:cubicBezTo>
                      <a:pt x="1341189" y="-19047"/>
                      <a:pt x="1413412" y="-6813"/>
                      <a:pt x="1659737" y="0"/>
                    </a:cubicBezTo>
                    <a:cubicBezTo>
                      <a:pt x="1906062" y="6813"/>
                      <a:pt x="2069572" y="5880"/>
                      <a:pt x="2211151" y="0"/>
                    </a:cubicBezTo>
                    <a:cubicBezTo>
                      <a:pt x="2352730" y="-5880"/>
                      <a:pt x="2576398" y="-3467"/>
                      <a:pt x="2920113" y="0"/>
                    </a:cubicBezTo>
                    <a:cubicBezTo>
                      <a:pt x="3263828" y="3467"/>
                      <a:pt x="3282857" y="-22161"/>
                      <a:pt x="3419012" y="0"/>
                    </a:cubicBezTo>
                    <a:cubicBezTo>
                      <a:pt x="3555167" y="22161"/>
                      <a:pt x="3824290" y="22870"/>
                      <a:pt x="3970427" y="0"/>
                    </a:cubicBezTo>
                    <a:cubicBezTo>
                      <a:pt x="4116565" y="-22870"/>
                      <a:pt x="4546837" y="-25052"/>
                      <a:pt x="4731904" y="0"/>
                    </a:cubicBezTo>
                    <a:cubicBezTo>
                      <a:pt x="4916971" y="25052"/>
                      <a:pt x="5382432" y="25400"/>
                      <a:pt x="5703444" y="0"/>
                    </a:cubicBezTo>
                    <a:cubicBezTo>
                      <a:pt x="5941946" y="13758"/>
                      <a:pt x="6197609" y="227844"/>
                      <a:pt x="6155320" y="451876"/>
                    </a:cubicBezTo>
                    <a:cubicBezTo>
                      <a:pt x="6178257" y="754424"/>
                      <a:pt x="6155165" y="841984"/>
                      <a:pt x="6155320" y="1120057"/>
                    </a:cubicBezTo>
                    <a:cubicBezTo>
                      <a:pt x="6155475" y="1398130"/>
                      <a:pt x="6181775" y="1575665"/>
                      <a:pt x="6155320" y="1788238"/>
                    </a:cubicBezTo>
                    <a:cubicBezTo>
                      <a:pt x="6177267" y="2033910"/>
                      <a:pt x="5913684" y="2198837"/>
                      <a:pt x="5703444" y="2240114"/>
                    </a:cubicBezTo>
                    <a:cubicBezTo>
                      <a:pt x="5387997" y="2243536"/>
                      <a:pt x="5302273" y="2226232"/>
                      <a:pt x="5046998" y="2240114"/>
                    </a:cubicBezTo>
                    <a:cubicBezTo>
                      <a:pt x="4791723" y="2253996"/>
                      <a:pt x="4701904" y="2240872"/>
                      <a:pt x="4390552" y="2240114"/>
                    </a:cubicBezTo>
                    <a:cubicBezTo>
                      <a:pt x="4079200" y="2239356"/>
                      <a:pt x="3898811" y="2263922"/>
                      <a:pt x="3681590" y="2240114"/>
                    </a:cubicBezTo>
                    <a:cubicBezTo>
                      <a:pt x="3464369" y="2216306"/>
                      <a:pt x="3323940" y="2253979"/>
                      <a:pt x="3025144" y="2240114"/>
                    </a:cubicBezTo>
                    <a:cubicBezTo>
                      <a:pt x="2726348" y="2226249"/>
                      <a:pt x="2603675" y="2231301"/>
                      <a:pt x="2421214" y="2240114"/>
                    </a:cubicBezTo>
                    <a:cubicBezTo>
                      <a:pt x="2238753" y="2248928"/>
                      <a:pt x="2034751" y="2244401"/>
                      <a:pt x="1817284" y="2240114"/>
                    </a:cubicBezTo>
                    <a:cubicBezTo>
                      <a:pt x="1599817" y="2235828"/>
                      <a:pt x="1567670" y="2239522"/>
                      <a:pt x="1318385" y="2240114"/>
                    </a:cubicBezTo>
                    <a:cubicBezTo>
                      <a:pt x="1069100" y="2240706"/>
                      <a:pt x="790949" y="2201726"/>
                      <a:pt x="451876" y="2240114"/>
                    </a:cubicBezTo>
                    <a:cubicBezTo>
                      <a:pt x="151640" y="2263064"/>
                      <a:pt x="35053" y="1995845"/>
                      <a:pt x="0" y="1788238"/>
                    </a:cubicBezTo>
                    <a:cubicBezTo>
                      <a:pt x="-27659" y="1597911"/>
                      <a:pt x="-7370" y="1345707"/>
                      <a:pt x="0" y="1133421"/>
                    </a:cubicBezTo>
                    <a:cubicBezTo>
                      <a:pt x="7370" y="921135"/>
                      <a:pt x="-24096" y="644770"/>
                      <a:pt x="0" y="451876"/>
                    </a:cubicBezTo>
                    <a:close/>
                  </a:path>
                  <a:path w="6155320" h="2240114" stroke="0" extrusionOk="0">
                    <a:moveTo>
                      <a:pt x="0" y="451876"/>
                    </a:moveTo>
                    <a:cubicBezTo>
                      <a:pt x="593" y="220433"/>
                      <a:pt x="215638" y="23813"/>
                      <a:pt x="451876" y="0"/>
                    </a:cubicBezTo>
                    <a:cubicBezTo>
                      <a:pt x="759211" y="-10109"/>
                      <a:pt x="945256" y="24125"/>
                      <a:pt x="1160838" y="0"/>
                    </a:cubicBezTo>
                    <a:cubicBezTo>
                      <a:pt x="1376420" y="-24125"/>
                      <a:pt x="1536727" y="-17513"/>
                      <a:pt x="1712252" y="0"/>
                    </a:cubicBezTo>
                    <a:cubicBezTo>
                      <a:pt x="1887777" y="17513"/>
                      <a:pt x="2045184" y="-10962"/>
                      <a:pt x="2263667" y="0"/>
                    </a:cubicBezTo>
                    <a:cubicBezTo>
                      <a:pt x="2482150" y="10962"/>
                      <a:pt x="2620162" y="-16969"/>
                      <a:pt x="2972629" y="0"/>
                    </a:cubicBezTo>
                    <a:cubicBezTo>
                      <a:pt x="3325096" y="16969"/>
                      <a:pt x="3284833" y="-27155"/>
                      <a:pt x="3576559" y="0"/>
                    </a:cubicBezTo>
                    <a:cubicBezTo>
                      <a:pt x="3868285" y="27155"/>
                      <a:pt x="4168211" y="887"/>
                      <a:pt x="4338036" y="0"/>
                    </a:cubicBezTo>
                    <a:cubicBezTo>
                      <a:pt x="4507861" y="-887"/>
                      <a:pt x="4883871" y="-25975"/>
                      <a:pt x="5099514" y="0"/>
                    </a:cubicBezTo>
                    <a:cubicBezTo>
                      <a:pt x="5315157" y="25975"/>
                      <a:pt x="5556358" y="-20721"/>
                      <a:pt x="5703444" y="0"/>
                    </a:cubicBezTo>
                    <a:cubicBezTo>
                      <a:pt x="5917220" y="-16079"/>
                      <a:pt x="6148691" y="202254"/>
                      <a:pt x="6155320" y="451876"/>
                    </a:cubicBezTo>
                    <a:cubicBezTo>
                      <a:pt x="6170791" y="707208"/>
                      <a:pt x="6144568" y="811909"/>
                      <a:pt x="6155320" y="1120057"/>
                    </a:cubicBezTo>
                    <a:cubicBezTo>
                      <a:pt x="6166072" y="1428205"/>
                      <a:pt x="6133068" y="1463720"/>
                      <a:pt x="6155320" y="1788238"/>
                    </a:cubicBezTo>
                    <a:cubicBezTo>
                      <a:pt x="6158311" y="1999010"/>
                      <a:pt x="5937621" y="2210909"/>
                      <a:pt x="5703444" y="2240114"/>
                    </a:cubicBezTo>
                    <a:cubicBezTo>
                      <a:pt x="5462913" y="2261700"/>
                      <a:pt x="5309535" y="2232461"/>
                      <a:pt x="5204545" y="2240114"/>
                    </a:cubicBezTo>
                    <a:cubicBezTo>
                      <a:pt x="5099555" y="2247767"/>
                      <a:pt x="4789128" y="2218867"/>
                      <a:pt x="4443068" y="2240114"/>
                    </a:cubicBezTo>
                    <a:cubicBezTo>
                      <a:pt x="4097008" y="2261361"/>
                      <a:pt x="4009772" y="2269109"/>
                      <a:pt x="3839137" y="2240114"/>
                    </a:cubicBezTo>
                    <a:cubicBezTo>
                      <a:pt x="3668502" y="2211119"/>
                      <a:pt x="3512570" y="2225417"/>
                      <a:pt x="3235207" y="2240114"/>
                    </a:cubicBezTo>
                    <a:cubicBezTo>
                      <a:pt x="2957844" y="2254812"/>
                      <a:pt x="2818267" y="2258658"/>
                      <a:pt x="2473730" y="2240114"/>
                    </a:cubicBezTo>
                    <a:cubicBezTo>
                      <a:pt x="2129193" y="2221570"/>
                      <a:pt x="2035356" y="2273395"/>
                      <a:pt x="1764768" y="2240114"/>
                    </a:cubicBezTo>
                    <a:cubicBezTo>
                      <a:pt x="1494180" y="2206833"/>
                      <a:pt x="1371722" y="2239187"/>
                      <a:pt x="1160838" y="2240114"/>
                    </a:cubicBezTo>
                    <a:cubicBezTo>
                      <a:pt x="949954" y="2241042"/>
                      <a:pt x="753384" y="2274366"/>
                      <a:pt x="451876" y="2240114"/>
                    </a:cubicBezTo>
                    <a:cubicBezTo>
                      <a:pt x="222570" y="2284096"/>
                      <a:pt x="-31488" y="2025965"/>
                      <a:pt x="0" y="1788238"/>
                    </a:cubicBezTo>
                    <a:cubicBezTo>
                      <a:pt x="-444" y="1594104"/>
                      <a:pt x="31533" y="1345363"/>
                      <a:pt x="0" y="1106693"/>
                    </a:cubicBezTo>
                    <a:cubicBezTo>
                      <a:pt x="-31533" y="868023"/>
                      <a:pt x="-10390" y="643993"/>
                      <a:pt x="0" y="451876"/>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prstGeom prst="roundRect">
                        <a:avLst>
                          <a:gd name="adj" fmla="val 20172"/>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just" defTabSz="914400" rtl="0" eaLnBrk="1" fontAlgn="auto" latinLnBrk="0" hangingPunct="1">
                  <a:lnSpc>
                    <a:spcPct val="11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1.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đúng</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just" defTabSz="914400" rtl="0" eaLnBrk="1" fontAlgn="auto" latinLnBrk="0" hangingPunct="1">
                  <a:lnSpc>
                    <a:spcPct val="11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2.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to,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rõ</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just" defTabSz="914400" rtl="0" eaLnBrk="1" fontAlgn="auto" latinLnBrk="0" hangingPunct="1">
                  <a:lnSpc>
                    <a:spcPct val="11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3.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ngắt</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nghỉ</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đúng</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chỗ</a:t>
                </a:r>
                <a:r>
                  <a:rPr kumimoji="0" lang="en-US" sz="32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sp>
            <p:nvSpPr>
              <p:cNvPr id="40" name="Rectangle: Rounded Corners 39">
                <a:extLst>
                  <a:ext uri="{FF2B5EF4-FFF2-40B4-BE49-F238E27FC236}">
                    <a16:creationId xmlns:a16="http://schemas.microsoft.com/office/drawing/2014/main" id="{1E9A0122-10B8-17C0-F8BE-9F3F75ACDA65}"/>
                  </a:ext>
                </a:extLst>
              </p:cNvPr>
              <p:cNvSpPr/>
              <p:nvPr/>
            </p:nvSpPr>
            <p:spPr>
              <a:xfrm>
                <a:off x="3511022" y="1252923"/>
                <a:ext cx="4916146" cy="796835"/>
              </a:xfrm>
              <a:prstGeom prst="roundRect">
                <a:avLst>
                  <a:gd name="adj" fmla="val 50000"/>
                </a:avLst>
              </a:prstGeom>
              <a:solidFill>
                <a:srgbClr val="CCFFFF"/>
              </a:solidFill>
              <a:ln w="3810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Tiêu</a:t>
                </a:r>
                <a:r>
                  <a:rPr kumimoji="0" lang="en-US" sz="36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chí</a:t>
                </a:r>
                <a:r>
                  <a:rPr kumimoji="0" lang="en-US" sz="36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đánh</a:t>
                </a:r>
                <a:r>
                  <a:rPr kumimoji="0" lang="en-US" sz="36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6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giá</a:t>
                </a:r>
                <a:endParaRPr kumimoji="0" lang="en-US" sz="36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pic>
          <p:nvPicPr>
            <p:cNvPr id="29" name="Picture 28">
              <a:extLst>
                <a:ext uri="{FF2B5EF4-FFF2-40B4-BE49-F238E27FC236}">
                  <a16:creationId xmlns:a16="http://schemas.microsoft.com/office/drawing/2014/main" id="{73E3D2D0-893C-96F6-5C99-1B5C8DD35A1C}"/>
                </a:ext>
              </a:extLst>
            </p:cNvPr>
            <p:cNvPicPr>
              <a:picLocks noChangeAspect="1"/>
            </p:cNvPicPr>
            <p:nvPr/>
          </p:nvPicPr>
          <p:blipFill>
            <a:blip r:embed="rId5"/>
            <a:stretch>
              <a:fillRect/>
            </a:stretch>
          </p:blipFill>
          <p:spPr>
            <a:xfrm>
              <a:off x="7578851" y="4870720"/>
              <a:ext cx="469963" cy="469963"/>
            </a:xfrm>
            <a:prstGeom prst="rect">
              <a:avLst/>
            </a:prstGeom>
          </p:spPr>
        </p:pic>
        <p:pic>
          <p:nvPicPr>
            <p:cNvPr id="31" name="Picture 30">
              <a:extLst>
                <a:ext uri="{FF2B5EF4-FFF2-40B4-BE49-F238E27FC236}">
                  <a16:creationId xmlns:a16="http://schemas.microsoft.com/office/drawing/2014/main" id="{FAD4CA1B-AE87-C751-7044-D38A507A1DB0}"/>
                </a:ext>
              </a:extLst>
            </p:cNvPr>
            <p:cNvPicPr>
              <a:picLocks noChangeAspect="1"/>
            </p:cNvPicPr>
            <p:nvPr/>
          </p:nvPicPr>
          <p:blipFill>
            <a:blip r:embed="rId6"/>
            <a:stretch>
              <a:fillRect/>
            </a:stretch>
          </p:blipFill>
          <p:spPr>
            <a:xfrm>
              <a:off x="8682162" y="4870720"/>
              <a:ext cx="469963" cy="469963"/>
            </a:xfrm>
            <a:prstGeom prst="rect">
              <a:avLst/>
            </a:prstGeom>
          </p:spPr>
        </p:pic>
        <p:pic>
          <p:nvPicPr>
            <p:cNvPr id="32" name="Picture 31">
              <a:extLst>
                <a:ext uri="{FF2B5EF4-FFF2-40B4-BE49-F238E27FC236}">
                  <a16:creationId xmlns:a16="http://schemas.microsoft.com/office/drawing/2014/main" id="{AD28D004-87FA-8698-F54B-B176DA73A970}"/>
                </a:ext>
              </a:extLst>
            </p:cNvPr>
            <p:cNvPicPr>
              <a:picLocks noChangeAspect="1"/>
            </p:cNvPicPr>
            <p:nvPr/>
          </p:nvPicPr>
          <p:blipFill>
            <a:blip r:embed="rId7"/>
            <a:stretch>
              <a:fillRect/>
            </a:stretch>
          </p:blipFill>
          <p:spPr>
            <a:xfrm>
              <a:off x="8135525" y="4870720"/>
              <a:ext cx="469963" cy="469963"/>
            </a:xfrm>
            <a:prstGeom prst="rect">
              <a:avLst/>
            </a:prstGeom>
          </p:spPr>
        </p:pic>
        <p:pic>
          <p:nvPicPr>
            <p:cNvPr id="33" name="Picture 32">
              <a:extLst>
                <a:ext uri="{FF2B5EF4-FFF2-40B4-BE49-F238E27FC236}">
                  <a16:creationId xmlns:a16="http://schemas.microsoft.com/office/drawing/2014/main" id="{38F224F5-98D4-7A94-F115-EE7CABB9A955}"/>
                </a:ext>
              </a:extLst>
            </p:cNvPr>
            <p:cNvPicPr>
              <a:picLocks noChangeAspect="1"/>
            </p:cNvPicPr>
            <p:nvPr/>
          </p:nvPicPr>
          <p:blipFill>
            <a:blip r:embed="rId5"/>
            <a:stretch>
              <a:fillRect/>
            </a:stretch>
          </p:blipFill>
          <p:spPr>
            <a:xfrm>
              <a:off x="7813832" y="5490007"/>
              <a:ext cx="469963" cy="469963"/>
            </a:xfrm>
            <a:prstGeom prst="rect">
              <a:avLst/>
            </a:prstGeom>
          </p:spPr>
        </p:pic>
        <p:pic>
          <p:nvPicPr>
            <p:cNvPr id="34" name="Picture 33">
              <a:extLst>
                <a:ext uri="{FF2B5EF4-FFF2-40B4-BE49-F238E27FC236}">
                  <a16:creationId xmlns:a16="http://schemas.microsoft.com/office/drawing/2014/main" id="{0870EDA9-6F1B-1620-A647-97E3BE28750F}"/>
                </a:ext>
              </a:extLst>
            </p:cNvPr>
            <p:cNvPicPr>
              <a:picLocks noChangeAspect="1"/>
            </p:cNvPicPr>
            <p:nvPr/>
          </p:nvPicPr>
          <p:blipFill>
            <a:blip r:embed="rId6"/>
            <a:stretch>
              <a:fillRect/>
            </a:stretch>
          </p:blipFill>
          <p:spPr>
            <a:xfrm>
              <a:off x="8945285" y="5490007"/>
              <a:ext cx="469963" cy="469963"/>
            </a:xfrm>
            <a:prstGeom prst="rect">
              <a:avLst/>
            </a:prstGeom>
          </p:spPr>
        </p:pic>
        <p:pic>
          <p:nvPicPr>
            <p:cNvPr id="35" name="Picture 34">
              <a:extLst>
                <a:ext uri="{FF2B5EF4-FFF2-40B4-BE49-F238E27FC236}">
                  <a16:creationId xmlns:a16="http://schemas.microsoft.com/office/drawing/2014/main" id="{C35B0923-5253-40E2-BDC6-A7FDDFCDD547}"/>
                </a:ext>
              </a:extLst>
            </p:cNvPr>
            <p:cNvPicPr>
              <a:picLocks noChangeAspect="1"/>
            </p:cNvPicPr>
            <p:nvPr/>
          </p:nvPicPr>
          <p:blipFill>
            <a:blip r:embed="rId7"/>
            <a:stretch>
              <a:fillRect/>
            </a:stretch>
          </p:blipFill>
          <p:spPr>
            <a:xfrm>
              <a:off x="8370506" y="5490007"/>
              <a:ext cx="469963" cy="469963"/>
            </a:xfrm>
            <a:prstGeom prst="rect">
              <a:avLst/>
            </a:prstGeom>
          </p:spPr>
        </p:pic>
        <p:pic>
          <p:nvPicPr>
            <p:cNvPr id="36" name="Picture 35">
              <a:extLst>
                <a:ext uri="{FF2B5EF4-FFF2-40B4-BE49-F238E27FC236}">
                  <a16:creationId xmlns:a16="http://schemas.microsoft.com/office/drawing/2014/main" id="{CCC1E688-3148-3A6C-4BF1-4CA2E09B4E74}"/>
                </a:ext>
              </a:extLst>
            </p:cNvPr>
            <p:cNvPicPr>
              <a:picLocks noChangeAspect="1"/>
            </p:cNvPicPr>
            <p:nvPr/>
          </p:nvPicPr>
          <p:blipFill>
            <a:blip r:embed="rId5"/>
            <a:stretch>
              <a:fillRect/>
            </a:stretch>
          </p:blipFill>
          <p:spPr>
            <a:xfrm>
              <a:off x="9935648" y="6056700"/>
              <a:ext cx="469963" cy="469963"/>
            </a:xfrm>
            <a:prstGeom prst="rect">
              <a:avLst/>
            </a:prstGeom>
          </p:spPr>
        </p:pic>
        <p:pic>
          <p:nvPicPr>
            <p:cNvPr id="37" name="Picture 36">
              <a:extLst>
                <a:ext uri="{FF2B5EF4-FFF2-40B4-BE49-F238E27FC236}">
                  <a16:creationId xmlns:a16="http://schemas.microsoft.com/office/drawing/2014/main" id="{AB402981-4799-D534-38C9-3B81C8792B9D}"/>
                </a:ext>
              </a:extLst>
            </p:cNvPr>
            <p:cNvPicPr>
              <a:picLocks noChangeAspect="1"/>
            </p:cNvPicPr>
            <p:nvPr/>
          </p:nvPicPr>
          <p:blipFill>
            <a:blip r:embed="rId6"/>
            <a:stretch>
              <a:fillRect/>
            </a:stretch>
          </p:blipFill>
          <p:spPr>
            <a:xfrm>
              <a:off x="10954557" y="6042632"/>
              <a:ext cx="469963" cy="469963"/>
            </a:xfrm>
            <a:prstGeom prst="rect">
              <a:avLst/>
            </a:prstGeom>
          </p:spPr>
        </p:pic>
        <p:pic>
          <p:nvPicPr>
            <p:cNvPr id="38" name="Picture 37">
              <a:extLst>
                <a:ext uri="{FF2B5EF4-FFF2-40B4-BE49-F238E27FC236}">
                  <a16:creationId xmlns:a16="http://schemas.microsoft.com/office/drawing/2014/main" id="{8C37A771-1218-9724-365E-C996D86DD12C}"/>
                </a:ext>
              </a:extLst>
            </p:cNvPr>
            <p:cNvPicPr>
              <a:picLocks noChangeAspect="1"/>
            </p:cNvPicPr>
            <p:nvPr/>
          </p:nvPicPr>
          <p:blipFill>
            <a:blip r:embed="rId7"/>
            <a:stretch>
              <a:fillRect/>
            </a:stretch>
          </p:blipFill>
          <p:spPr>
            <a:xfrm>
              <a:off x="10450119" y="6042632"/>
              <a:ext cx="469963" cy="469963"/>
            </a:xfrm>
            <a:prstGeom prst="rect">
              <a:avLst/>
            </a:prstGeom>
          </p:spPr>
        </p:pic>
      </p:grpSp>
      <p:pic>
        <p:nvPicPr>
          <p:cNvPr id="2" name="Picture 1">
            <a:extLst>
              <a:ext uri="{FF2B5EF4-FFF2-40B4-BE49-F238E27FC236}">
                <a16:creationId xmlns:a16="http://schemas.microsoft.com/office/drawing/2014/main" id="{0BA4E5D0-69AE-4976-A89D-C290CB73308A}"/>
              </a:ext>
            </a:extLst>
          </p:cNvPr>
          <p:cNvPicPr>
            <a:picLocks noChangeAspect="1"/>
          </p:cNvPicPr>
          <p:nvPr/>
        </p:nvPicPr>
        <p:blipFill>
          <a:blip r:embed="rId8"/>
          <a:stretch>
            <a:fillRect/>
          </a:stretch>
        </p:blipFill>
        <p:spPr>
          <a:xfrm>
            <a:off x="2103921" y="166461"/>
            <a:ext cx="7888908" cy="829128"/>
          </a:xfrm>
          <a:prstGeom prst="rect">
            <a:avLst/>
          </a:prstGeom>
        </p:spPr>
      </p:pic>
    </p:spTree>
    <p:extLst>
      <p:ext uri="{BB962C8B-B14F-4D97-AF65-F5344CB8AC3E}">
        <p14:creationId xmlns:p14="http://schemas.microsoft.com/office/powerpoint/2010/main" val="62492230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6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66000">
                                          <p:cBhvr additive="base">
                                            <p:cTn id="7" dur="1000" fill="hold"/>
                                            <p:tgtEl>
                                              <p:spTgt spid="21"/>
                                            </p:tgtEl>
                                            <p:attrNameLst>
                                              <p:attrName>ppt_x</p:attrName>
                                            </p:attrNameLst>
                                          </p:cBhvr>
                                          <p:tavLst>
                                            <p:tav tm="0">
                                              <p:val>
                                                <p:strVal val="#ppt_x"/>
                                              </p:val>
                                            </p:tav>
                                            <p:tav tm="100000">
                                              <p:val>
                                                <p:strVal val="#ppt_x"/>
                                              </p:val>
                                            </p:tav>
                                          </p:tavLst>
                                        </p:anim>
                                        <p:anim calcmode="lin" valueType="num" p14:bounceEnd="66000">
                                          <p:cBhvr additive="base">
                                            <p:cTn id="8" dur="100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14:presetBounceEnd="66000">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14:bounceEnd="66000">
                                          <p:cBhvr additive="base">
                                            <p:cTn id="12" dur="1000" fill="hold"/>
                                            <p:tgtEl>
                                              <p:spTgt spid="27"/>
                                            </p:tgtEl>
                                            <p:attrNameLst>
                                              <p:attrName>ppt_x</p:attrName>
                                            </p:attrNameLst>
                                          </p:cBhvr>
                                          <p:tavLst>
                                            <p:tav tm="0">
                                              <p:val>
                                                <p:strVal val="#ppt_x"/>
                                              </p:val>
                                            </p:tav>
                                            <p:tav tm="100000">
                                              <p:val>
                                                <p:strVal val="#ppt_x"/>
                                              </p:val>
                                            </p:tav>
                                          </p:tavLst>
                                        </p:anim>
                                        <p:anim calcmode="lin" valueType="num" p14:bounceEnd="66000">
                                          <p:cBhvr additive="base">
                                            <p:cTn id="13" dur="10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par>
                              <p:cTn id="8" fill="hold">
                                <p:stCondLst>
                                  <p:cond delay="500"/>
                                </p:stCondLst>
                                <p:childTnLst>
                                  <p:par>
                                    <p:cTn id="9" presetID="32" presetClass="emph" presetSubtype="0" fill="hold" nodeType="afterEffect">
                                      <p:stCondLst>
                                        <p:cond delay="0"/>
                                      </p:stCondLst>
                                      <p:childTnLst>
                                        <p:animRot by="120000">
                                          <p:cBhvr>
                                            <p:cTn id="10" dur="100" fill="hold">
                                              <p:stCondLst>
                                                <p:cond delay="0"/>
                                              </p:stCondLst>
                                            </p:cTn>
                                            <p:tgtEl>
                                              <p:spTgt spid="42"/>
                                            </p:tgtEl>
                                            <p:attrNameLst>
                                              <p:attrName>r</p:attrName>
                                            </p:attrNameLst>
                                          </p:cBhvr>
                                        </p:animRot>
                                        <p:animRot by="-240000">
                                          <p:cBhvr>
                                            <p:cTn id="11" dur="200" fill="hold">
                                              <p:stCondLst>
                                                <p:cond delay="200"/>
                                              </p:stCondLst>
                                            </p:cTn>
                                            <p:tgtEl>
                                              <p:spTgt spid="42"/>
                                            </p:tgtEl>
                                            <p:attrNameLst>
                                              <p:attrName>r</p:attrName>
                                            </p:attrNameLst>
                                          </p:cBhvr>
                                        </p:animRot>
                                        <p:animRot by="240000">
                                          <p:cBhvr>
                                            <p:cTn id="12" dur="200" fill="hold">
                                              <p:stCondLst>
                                                <p:cond delay="400"/>
                                              </p:stCondLst>
                                            </p:cTn>
                                            <p:tgtEl>
                                              <p:spTgt spid="42"/>
                                            </p:tgtEl>
                                            <p:attrNameLst>
                                              <p:attrName>r</p:attrName>
                                            </p:attrNameLst>
                                          </p:cBhvr>
                                        </p:animRot>
                                        <p:animRot by="-240000">
                                          <p:cBhvr>
                                            <p:cTn id="13" dur="200" fill="hold">
                                              <p:stCondLst>
                                                <p:cond delay="600"/>
                                              </p:stCondLst>
                                            </p:cTn>
                                            <p:tgtEl>
                                              <p:spTgt spid="42"/>
                                            </p:tgtEl>
                                            <p:attrNameLst>
                                              <p:attrName>r</p:attrName>
                                            </p:attrNameLst>
                                          </p:cBhvr>
                                        </p:animRot>
                                        <p:animRot by="120000">
                                          <p:cBhvr>
                                            <p:cTn id="14" dur="200" fill="hold">
                                              <p:stCondLst>
                                                <p:cond delay="800"/>
                                              </p:stCondLst>
                                            </p:cTn>
                                            <p:tgtEl>
                                              <p:spTgt spid="42"/>
                                            </p:tgtEl>
                                            <p:attrNameLst>
                                              <p:attrName>r</p:attrName>
                                            </p:attrNameLst>
                                          </p:cBhvr>
                                        </p:animRot>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1000" fill="hold"/>
                                            <p:tgtEl>
                                              <p:spTgt spid="21"/>
                                            </p:tgtEl>
                                            <p:attrNameLst>
                                              <p:attrName>ppt_x</p:attrName>
                                            </p:attrNameLst>
                                          </p:cBhvr>
                                          <p:tavLst>
                                            <p:tav tm="0">
                                              <p:val>
                                                <p:strVal val="#ppt_x"/>
                                              </p:val>
                                            </p:tav>
                                            <p:tav tm="100000">
                                              <p:val>
                                                <p:strVal val="#ppt_x"/>
                                              </p:val>
                                            </p:tav>
                                          </p:tavLst>
                                        </p:anim>
                                        <p:anim calcmode="lin" valueType="num">
                                          <p:cBhvr additive="base">
                                            <p:cTn id="19" dur="1000" fill="hold"/>
                                            <p:tgtEl>
                                              <p:spTgt spid="21"/>
                                            </p:tgtEl>
                                            <p:attrNameLst>
                                              <p:attrName>ppt_y</p:attrName>
                                            </p:attrNameLst>
                                          </p:cBhvr>
                                          <p:tavLst>
                                            <p:tav tm="0">
                                              <p:val>
                                                <p:strVal val="1+#ppt_h/2"/>
                                              </p:val>
                                            </p:tav>
                                            <p:tav tm="100000">
                                              <p:val>
                                                <p:strVal val="#ppt_y"/>
                                              </p:val>
                                            </p:tav>
                                          </p:tavLst>
                                        </p:anim>
                                      </p:childTnLst>
                                    </p:cTn>
                                  </p:par>
                                </p:childTnLst>
                              </p:cTn>
                            </p:par>
                            <p:par>
                              <p:cTn id="20" fill="hold">
                                <p:stCondLst>
                                  <p:cond delay="2500"/>
                                </p:stCondLst>
                                <p:childTnLst>
                                  <p:par>
                                    <p:cTn id="21" presetID="2" presetClass="entr" presetSubtype="4"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additive="base">
                                            <p:cTn id="23" dur="1000" fill="hold"/>
                                            <p:tgtEl>
                                              <p:spTgt spid="27"/>
                                            </p:tgtEl>
                                            <p:attrNameLst>
                                              <p:attrName>ppt_x</p:attrName>
                                            </p:attrNameLst>
                                          </p:cBhvr>
                                          <p:tavLst>
                                            <p:tav tm="0">
                                              <p:val>
                                                <p:strVal val="#ppt_x"/>
                                              </p:val>
                                            </p:tav>
                                            <p:tav tm="100000">
                                              <p:val>
                                                <p:strVal val="#ppt_x"/>
                                              </p:val>
                                            </p:tav>
                                          </p:tavLst>
                                        </p:anim>
                                        <p:anim calcmode="lin" valueType="num">
                                          <p:cBhvr additive="base">
                                            <p:cTn id="24" dur="10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B2A4D9B-6676-4D48-8693-45C3B0C490A2}"/>
              </a:ext>
            </a:extLst>
          </p:cNvPr>
          <p:cNvPicPr>
            <a:picLocks noChangeAspect="1"/>
          </p:cNvPicPr>
          <p:nvPr/>
        </p:nvPicPr>
        <p:blipFill>
          <a:blip r:embed="rId2">
            <a:extLst>
              <a:ext uri="{28A0092B-C50C-407E-A947-70E740481C1C}">
                <a14:useLocalDpi xmlns:a14="http://schemas.microsoft.com/office/drawing/2010/main" val="0"/>
              </a:ext>
            </a:extLst>
          </a:blip>
          <a:srcRect l="582" r="582"/>
          <a:stretch/>
        </p:blipFill>
        <p:spPr>
          <a:xfrm>
            <a:off x="0" y="-1"/>
            <a:ext cx="12200722" cy="6858001"/>
          </a:xfrm>
          <a:prstGeom prst="rect">
            <a:avLst/>
          </a:prstGeom>
        </p:spPr>
      </p:pic>
      <p:sp>
        <p:nvSpPr>
          <p:cNvPr id="20" name="Rectangle: Rounded Corners 19">
            <a:extLst>
              <a:ext uri="{FF2B5EF4-FFF2-40B4-BE49-F238E27FC236}">
                <a16:creationId xmlns:a16="http://schemas.microsoft.com/office/drawing/2014/main" id="{6932C881-4D28-7190-2801-2A4219F860F9}"/>
              </a:ext>
            </a:extLst>
          </p:cNvPr>
          <p:cNvSpPr/>
          <p:nvPr/>
        </p:nvSpPr>
        <p:spPr>
          <a:xfrm>
            <a:off x="299803" y="339969"/>
            <a:ext cx="11602387" cy="6285683"/>
          </a:xfrm>
          <a:custGeom>
            <a:avLst/>
            <a:gdLst>
              <a:gd name="connsiteX0" fmla="*/ 0 w 11602387"/>
              <a:gd name="connsiteY0" fmla="*/ 787659 h 6285683"/>
              <a:gd name="connsiteX1" fmla="*/ 787659 w 11602387"/>
              <a:gd name="connsiteY1" fmla="*/ 0 h 6285683"/>
              <a:gd name="connsiteX2" fmla="*/ 1355860 w 11602387"/>
              <a:gd name="connsiteY2" fmla="*/ 0 h 6285683"/>
              <a:gd name="connsiteX3" fmla="*/ 2024331 w 11602387"/>
              <a:gd name="connsiteY3" fmla="*/ 0 h 6285683"/>
              <a:gd name="connsiteX4" fmla="*/ 2592531 w 11602387"/>
              <a:gd name="connsiteY4" fmla="*/ 0 h 6285683"/>
              <a:gd name="connsiteX5" fmla="*/ 2960191 w 11602387"/>
              <a:gd name="connsiteY5" fmla="*/ 0 h 6285683"/>
              <a:gd name="connsiteX6" fmla="*/ 3528391 w 11602387"/>
              <a:gd name="connsiteY6" fmla="*/ 0 h 6285683"/>
              <a:gd name="connsiteX7" fmla="*/ 4096592 w 11602387"/>
              <a:gd name="connsiteY7" fmla="*/ 0 h 6285683"/>
              <a:gd name="connsiteX8" fmla="*/ 4464251 w 11602387"/>
              <a:gd name="connsiteY8" fmla="*/ 0 h 6285683"/>
              <a:gd name="connsiteX9" fmla="*/ 4932181 w 11602387"/>
              <a:gd name="connsiteY9" fmla="*/ 0 h 6285683"/>
              <a:gd name="connsiteX10" fmla="*/ 5299840 w 11602387"/>
              <a:gd name="connsiteY10" fmla="*/ 0 h 6285683"/>
              <a:gd name="connsiteX11" fmla="*/ 6168853 w 11602387"/>
              <a:gd name="connsiteY11" fmla="*/ 0 h 6285683"/>
              <a:gd name="connsiteX12" fmla="*/ 6636783 w 11602387"/>
              <a:gd name="connsiteY12" fmla="*/ 0 h 6285683"/>
              <a:gd name="connsiteX13" fmla="*/ 7104712 w 11602387"/>
              <a:gd name="connsiteY13" fmla="*/ 0 h 6285683"/>
              <a:gd name="connsiteX14" fmla="*/ 7973725 w 11602387"/>
              <a:gd name="connsiteY14" fmla="*/ 0 h 6285683"/>
              <a:gd name="connsiteX15" fmla="*/ 8341384 w 11602387"/>
              <a:gd name="connsiteY15" fmla="*/ 0 h 6285683"/>
              <a:gd name="connsiteX16" fmla="*/ 9110126 w 11602387"/>
              <a:gd name="connsiteY16" fmla="*/ 0 h 6285683"/>
              <a:gd name="connsiteX17" fmla="*/ 9778598 w 11602387"/>
              <a:gd name="connsiteY17" fmla="*/ 0 h 6285683"/>
              <a:gd name="connsiteX18" fmla="*/ 10814728 w 11602387"/>
              <a:gd name="connsiteY18" fmla="*/ 0 h 6285683"/>
              <a:gd name="connsiteX19" fmla="*/ 11602387 w 11602387"/>
              <a:gd name="connsiteY19" fmla="*/ 787659 h 6285683"/>
              <a:gd name="connsiteX20" fmla="*/ 11602387 w 11602387"/>
              <a:gd name="connsiteY20" fmla="*/ 1319257 h 6285683"/>
              <a:gd name="connsiteX21" fmla="*/ 11602387 w 11602387"/>
              <a:gd name="connsiteY21" fmla="*/ 2086374 h 6285683"/>
              <a:gd name="connsiteX22" fmla="*/ 11602387 w 11602387"/>
              <a:gd name="connsiteY22" fmla="*/ 2712180 h 6285683"/>
              <a:gd name="connsiteX23" fmla="*/ 11602387 w 11602387"/>
              <a:gd name="connsiteY23" fmla="*/ 3337985 h 6285683"/>
              <a:gd name="connsiteX24" fmla="*/ 11602387 w 11602387"/>
              <a:gd name="connsiteY24" fmla="*/ 4010894 h 6285683"/>
              <a:gd name="connsiteX25" fmla="*/ 11602387 w 11602387"/>
              <a:gd name="connsiteY25" fmla="*/ 4778011 h 6285683"/>
              <a:gd name="connsiteX26" fmla="*/ 11602387 w 11602387"/>
              <a:gd name="connsiteY26" fmla="*/ 5498024 h 6285683"/>
              <a:gd name="connsiteX27" fmla="*/ 10814728 w 11602387"/>
              <a:gd name="connsiteY27" fmla="*/ 6285683 h 6285683"/>
              <a:gd name="connsiteX28" fmla="*/ 10447069 w 11602387"/>
              <a:gd name="connsiteY28" fmla="*/ 6285683 h 6285683"/>
              <a:gd name="connsiteX29" fmla="*/ 9678327 w 11602387"/>
              <a:gd name="connsiteY29" fmla="*/ 6285683 h 6285683"/>
              <a:gd name="connsiteX30" fmla="*/ 9110126 w 11602387"/>
              <a:gd name="connsiteY30" fmla="*/ 6285683 h 6285683"/>
              <a:gd name="connsiteX31" fmla="*/ 8241114 w 11602387"/>
              <a:gd name="connsiteY31" fmla="*/ 6285683 h 6285683"/>
              <a:gd name="connsiteX32" fmla="*/ 7572642 w 11602387"/>
              <a:gd name="connsiteY32" fmla="*/ 6285683 h 6285683"/>
              <a:gd name="connsiteX33" fmla="*/ 7104712 w 11602387"/>
              <a:gd name="connsiteY33" fmla="*/ 6285683 h 6285683"/>
              <a:gd name="connsiteX34" fmla="*/ 6235700 w 11602387"/>
              <a:gd name="connsiteY34" fmla="*/ 6285683 h 6285683"/>
              <a:gd name="connsiteX35" fmla="*/ 5366687 w 11602387"/>
              <a:gd name="connsiteY35" fmla="*/ 6285683 h 6285683"/>
              <a:gd name="connsiteX36" fmla="*/ 4898757 w 11602387"/>
              <a:gd name="connsiteY36" fmla="*/ 6285683 h 6285683"/>
              <a:gd name="connsiteX37" fmla="*/ 4330557 w 11602387"/>
              <a:gd name="connsiteY37" fmla="*/ 6285683 h 6285683"/>
              <a:gd name="connsiteX38" fmla="*/ 3561815 w 11602387"/>
              <a:gd name="connsiteY38" fmla="*/ 6285683 h 6285683"/>
              <a:gd name="connsiteX39" fmla="*/ 2793073 w 11602387"/>
              <a:gd name="connsiteY39" fmla="*/ 6285683 h 6285683"/>
              <a:gd name="connsiteX40" fmla="*/ 1924060 w 11602387"/>
              <a:gd name="connsiteY40" fmla="*/ 6285683 h 6285683"/>
              <a:gd name="connsiteX41" fmla="*/ 1556401 w 11602387"/>
              <a:gd name="connsiteY41" fmla="*/ 6285683 h 6285683"/>
              <a:gd name="connsiteX42" fmla="*/ 787659 w 11602387"/>
              <a:gd name="connsiteY42" fmla="*/ 6285683 h 6285683"/>
              <a:gd name="connsiteX43" fmla="*/ 0 w 11602387"/>
              <a:gd name="connsiteY43" fmla="*/ 5498024 h 6285683"/>
              <a:gd name="connsiteX44" fmla="*/ 0 w 11602387"/>
              <a:gd name="connsiteY44" fmla="*/ 4966426 h 6285683"/>
              <a:gd name="connsiteX45" fmla="*/ 0 w 11602387"/>
              <a:gd name="connsiteY45" fmla="*/ 4387724 h 6285683"/>
              <a:gd name="connsiteX46" fmla="*/ 0 w 11602387"/>
              <a:gd name="connsiteY46" fmla="*/ 3667711 h 6285683"/>
              <a:gd name="connsiteX47" fmla="*/ 0 w 11602387"/>
              <a:gd name="connsiteY47" fmla="*/ 2994801 h 6285683"/>
              <a:gd name="connsiteX48" fmla="*/ 0 w 11602387"/>
              <a:gd name="connsiteY48" fmla="*/ 2463203 h 6285683"/>
              <a:gd name="connsiteX49" fmla="*/ 0 w 11602387"/>
              <a:gd name="connsiteY49" fmla="*/ 1743190 h 6285683"/>
              <a:gd name="connsiteX50" fmla="*/ 0 w 11602387"/>
              <a:gd name="connsiteY50" fmla="*/ 787659 h 6285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1602387" h="6285683" fill="none" extrusionOk="0">
                <a:moveTo>
                  <a:pt x="0" y="787659"/>
                </a:moveTo>
                <a:cubicBezTo>
                  <a:pt x="-35069" y="355628"/>
                  <a:pt x="391208" y="8260"/>
                  <a:pt x="787659" y="0"/>
                </a:cubicBezTo>
                <a:cubicBezTo>
                  <a:pt x="923597" y="-20998"/>
                  <a:pt x="1144701" y="-20031"/>
                  <a:pt x="1355860" y="0"/>
                </a:cubicBezTo>
                <a:cubicBezTo>
                  <a:pt x="1567019" y="20031"/>
                  <a:pt x="1691517" y="-23551"/>
                  <a:pt x="2024331" y="0"/>
                </a:cubicBezTo>
                <a:cubicBezTo>
                  <a:pt x="2357145" y="23551"/>
                  <a:pt x="2354854" y="-1521"/>
                  <a:pt x="2592531" y="0"/>
                </a:cubicBezTo>
                <a:cubicBezTo>
                  <a:pt x="2830208" y="1521"/>
                  <a:pt x="2846666" y="11518"/>
                  <a:pt x="2960191" y="0"/>
                </a:cubicBezTo>
                <a:cubicBezTo>
                  <a:pt x="3073716" y="-11518"/>
                  <a:pt x="3290022" y="-14963"/>
                  <a:pt x="3528391" y="0"/>
                </a:cubicBezTo>
                <a:cubicBezTo>
                  <a:pt x="3766760" y="14963"/>
                  <a:pt x="3833827" y="1149"/>
                  <a:pt x="4096592" y="0"/>
                </a:cubicBezTo>
                <a:cubicBezTo>
                  <a:pt x="4359357" y="-1149"/>
                  <a:pt x="4383322" y="-13579"/>
                  <a:pt x="4464251" y="0"/>
                </a:cubicBezTo>
                <a:cubicBezTo>
                  <a:pt x="4545180" y="13579"/>
                  <a:pt x="4792038" y="23041"/>
                  <a:pt x="4932181" y="0"/>
                </a:cubicBezTo>
                <a:cubicBezTo>
                  <a:pt x="5072324" y="-23041"/>
                  <a:pt x="5187703" y="1017"/>
                  <a:pt x="5299840" y="0"/>
                </a:cubicBezTo>
                <a:cubicBezTo>
                  <a:pt x="5411977" y="-1017"/>
                  <a:pt x="5984669" y="3813"/>
                  <a:pt x="6168853" y="0"/>
                </a:cubicBezTo>
                <a:cubicBezTo>
                  <a:pt x="6353037" y="-3813"/>
                  <a:pt x="6542352" y="-18590"/>
                  <a:pt x="6636783" y="0"/>
                </a:cubicBezTo>
                <a:cubicBezTo>
                  <a:pt x="6731214" y="18590"/>
                  <a:pt x="6890773" y="-54"/>
                  <a:pt x="7104712" y="0"/>
                </a:cubicBezTo>
                <a:cubicBezTo>
                  <a:pt x="7318651" y="54"/>
                  <a:pt x="7670418" y="4392"/>
                  <a:pt x="7973725" y="0"/>
                </a:cubicBezTo>
                <a:cubicBezTo>
                  <a:pt x="8277032" y="-4392"/>
                  <a:pt x="8258838" y="-12487"/>
                  <a:pt x="8341384" y="0"/>
                </a:cubicBezTo>
                <a:cubicBezTo>
                  <a:pt x="8423930" y="12487"/>
                  <a:pt x="8951258" y="-2323"/>
                  <a:pt x="9110126" y="0"/>
                </a:cubicBezTo>
                <a:cubicBezTo>
                  <a:pt x="9268994" y="2323"/>
                  <a:pt x="9540060" y="15476"/>
                  <a:pt x="9778598" y="0"/>
                </a:cubicBezTo>
                <a:cubicBezTo>
                  <a:pt x="10017136" y="-15476"/>
                  <a:pt x="10331614" y="4743"/>
                  <a:pt x="10814728" y="0"/>
                </a:cubicBezTo>
                <a:cubicBezTo>
                  <a:pt x="11249365" y="11978"/>
                  <a:pt x="11590703" y="355479"/>
                  <a:pt x="11602387" y="787659"/>
                </a:cubicBezTo>
                <a:cubicBezTo>
                  <a:pt x="11620748" y="989054"/>
                  <a:pt x="11625105" y="1171521"/>
                  <a:pt x="11602387" y="1319257"/>
                </a:cubicBezTo>
                <a:cubicBezTo>
                  <a:pt x="11579669" y="1466993"/>
                  <a:pt x="11595746" y="1716966"/>
                  <a:pt x="11602387" y="2086374"/>
                </a:cubicBezTo>
                <a:cubicBezTo>
                  <a:pt x="11609028" y="2455782"/>
                  <a:pt x="11580509" y="2486199"/>
                  <a:pt x="11602387" y="2712180"/>
                </a:cubicBezTo>
                <a:cubicBezTo>
                  <a:pt x="11624265" y="2938161"/>
                  <a:pt x="11628678" y="3043608"/>
                  <a:pt x="11602387" y="3337985"/>
                </a:cubicBezTo>
                <a:cubicBezTo>
                  <a:pt x="11576096" y="3632362"/>
                  <a:pt x="11584426" y="3865752"/>
                  <a:pt x="11602387" y="4010894"/>
                </a:cubicBezTo>
                <a:cubicBezTo>
                  <a:pt x="11620348" y="4156036"/>
                  <a:pt x="11572253" y="4479791"/>
                  <a:pt x="11602387" y="4778011"/>
                </a:cubicBezTo>
                <a:cubicBezTo>
                  <a:pt x="11632521" y="5076231"/>
                  <a:pt x="11592345" y="5326783"/>
                  <a:pt x="11602387" y="5498024"/>
                </a:cubicBezTo>
                <a:cubicBezTo>
                  <a:pt x="11685945" y="5879007"/>
                  <a:pt x="11251659" y="6310943"/>
                  <a:pt x="10814728" y="6285683"/>
                </a:cubicBezTo>
                <a:cubicBezTo>
                  <a:pt x="10729651" y="6302005"/>
                  <a:pt x="10577665" y="6272706"/>
                  <a:pt x="10447069" y="6285683"/>
                </a:cubicBezTo>
                <a:cubicBezTo>
                  <a:pt x="10316473" y="6298660"/>
                  <a:pt x="9960997" y="6250429"/>
                  <a:pt x="9678327" y="6285683"/>
                </a:cubicBezTo>
                <a:cubicBezTo>
                  <a:pt x="9395657" y="6320937"/>
                  <a:pt x="9315733" y="6285151"/>
                  <a:pt x="9110126" y="6285683"/>
                </a:cubicBezTo>
                <a:cubicBezTo>
                  <a:pt x="8904519" y="6286215"/>
                  <a:pt x="8572707" y="6294331"/>
                  <a:pt x="8241114" y="6285683"/>
                </a:cubicBezTo>
                <a:cubicBezTo>
                  <a:pt x="7909521" y="6277035"/>
                  <a:pt x="7785216" y="6298954"/>
                  <a:pt x="7572642" y="6285683"/>
                </a:cubicBezTo>
                <a:cubicBezTo>
                  <a:pt x="7360068" y="6272412"/>
                  <a:pt x="7219181" y="6278084"/>
                  <a:pt x="7104712" y="6285683"/>
                </a:cubicBezTo>
                <a:cubicBezTo>
                  <a:pt x="6990243" y="6293283"/>
                  <a:pt x="6613648" y="6254010"/>
                  <a:pt x="6235700" y="6285683"/>
                </a:cubicBezTo>
                <a:cubicBezTo>
                  <a:pt x="5857752" y="6317356"/>
                  <a:pt x="5674612" y="6244398"/>
                  <a:pt x="5366687" y="6285683"/>
                </a:cubicBezTo>
                <a:cubicBezTo>
                  <a:pt x="5058762" y="6326968"/>
                  <a:pt x="5008121" y="6307195"/>
                  <a:pt x="4898757" y="6285683"/>
                </a:cubicBezTo>
                <a:cubicBezTo>
                  <a:pt x="4789393" y="6264172"/>
                  <a:pt x="4528002" y="6271957"/>
                  <a:pt x="4330557" y="6285683"/>
                </a:cubicBezTo>
                <a:cubicBezTo>
                  <a:pt x="4133112" y="6299409"/>
                  <a:pt x="3719276" y="6279892"/>
                  <a:pt x="3561815" y="6285683"/>
                </a:cubicBezTo>
                <a:cubicBezTo>
                  <a:pt x="3404354" y="6291474"/>
                  <a:pt x="3009680" y="6316331"/>
                  <a:pt x="2793073" y="6285683"/>
                </a:cubicBezTo>
                <a:cubicBezTo>
                  <a:pt x="2576466" y="6255035"/>
                  <a:pt x="2342103" y="6290480"/>
                  <a:pt x="1924060" y="6285683"/>
                </a:cubicBezTo>
                <a:cubicBezTo>
                  <a:pt x="1506017" y="6280886"/>
                  <a:pt x="1705318" y="6287453"/>
                  <a:pt x="1556401" y="6285683"/>
                </a:cubicBezTo>
                <a:cubicBezTo>
                  <a:pt x="1407484" y="6283913"/>
                  <a:pt x="965872" y="6260117"/>
                  <a:pt x="787659" y="6285683"/>
                </a:cubicBezTo>
                <a:cubicBezTo>
                  <a:pt x="357621" y="6381832"/>
                  <a:pt x="-39090" y="5985438"/>
                  <a:pt x="0" y="5498024"/>
                </a:cubicBezTo>
                <a:cubicBezTo>
                  <a:pt x="-23290" y="5330851"/>
                  <a:pt x="22817" y="5225157"/>
                  <a:pt x="0" y="4966426"/>
                </a:cubicBezTo>
                <a:cubicBezTo>
                  <a:pt x="-22817" y="4707695"/>
                  <a:pt x="-27955" y="4634136"/>
                  <a:pt x="0" y="4387724"/>
                </a:cubicBezTo>
                <a:cubicBezTo>
                  <a:pt x="27955" y="4141312"/>
                  <a:pt x="11489" y="3907240"/>
                  <a:pt x="0" y="3667711"/>
                </a:cubicBezTo>
                <a:cubicBezTo>
                  <a:pt x="-11489" y="3428182"/>
                  <a:pt x="-9621" y="3324362"/>
                  <a:pt x="0" y="2994801"/>
                </a:cubicBezTo>
                <a:cubicBezTo>
                  <a:pt x="9621" y="2665240"/>
                  <a:pt x="1177" y="2588457"/>
                  <a:pt x="0" y="2463203"/>
                </a:cubicBezTo>
                <a:cubicBezTo>
                  <a:pt x="-1177" y="2337949"/>
                  <a:pt x="-19728" y="1926516"/>
                  <a:pt x="0" y="1743190"/>
                </a:cubicBezTo>
                <a:cubicBezTo>
                  <a:pt x="19728" y="1559864"/>
                  <a:pt x="28154" y="1034934"/>
                  <a:pt x="0" y="787659"/>
                </a:cubicBezTo>
                <a:close/>
              </a:path>
              <a:path w="11602387" h="6285683" stroke="0" extrusionOk="0">
                <a:moveTo>
                  <a:pt x="0" y="787659"/>
                </a:moveTo>
                <a:cubicBezTo>
                  <a:pt x="1539" y="399713"/>
                  <a:pt x="383403" y="54957"/>
                  <a:pt x="787659" y="0"/>
                </a:cubicBezTo>
                <a:cubicBezTo>
                  <a:pt x="960268" y="-26973"/>
                  <a:pt x="1255441" y="-26820"/>
                  <a:pt x="1556401" y="0"/>
                </a:cubicBezTo>
                <a:cubicBezTo>
                  <a:pt x="1857361" y="26820"/>
                  <a:pt x="1879637" y="15932"/>
                  <a:pt x="2024331" y="0"/>
                </a:cubicBezTo>
                <a:cubicBezTo>
                  <a:pt x="2169025" y="-15932"/>
                  <a:pt x="2366623" y="-4105"/>
                  <a:pt x="2492261" y="0"/>
                </a:cubicBezTo>
                <a:cubicBezTo>
                  <a:pt x="2617899" y="4105"/>
                  <a:pt x="3089493" y="20008"/>
                  <a:pt x="3261003" y="0"/>
                </a:cubicBezTo>
                <a:cubicBezTo>
                  <a:pt x="3432513" y="-20008"/>
                  <a:pt x="3575137" y="6942"/>
                  <a:pt x="3829203" y="0"/>
                </a:cubicBezTo>
                <a:cubicBezTo>
                  <a:pt x="4083269" y="-6942"/>
                  <a:pt x="4339416" y="35746"/>
                  <a:pt x="4698216" y="0"/>
                </a:cubicBezTo>
                <a:cubicBezTo>
                  <a:pt x="5057016" y="-35746"/>
                  <a:pt x="5149472" y="-12176"/>
                  <a:pt x="5567229" y="0"/>
                </a:cubicBezTo>
                <a:cubicBezTo>
                  <a:pt x="5984986" y="12176"/>
                  <a:pt x="6084394" y="2359"/>
                  <a:pt x="6335971" y="0"/>
                </a:cubicBezTo>
                <a:cubicBezTo>
                  <a:pt x="6587548" y="-2359"/>
                  <a:pt x="6621001" y="-17679"/>
                  <a:pt x="6803900" y="0"/>
                </a:cubicBezTo>
                <a:cubicBezTo>
                  <a:pt x="6986799" y="17679"/>
                  <a:pt x="7052461" y="-17519"/>
                  <a:pt x="7171560" y="0"/>
                </a:cubicBezTo>
                <a:cubicBezTo>
                  <a:pt x="7290659" y="17519"/>
                  <a:pt x="7697624" y="-18981"/>
                  <a:pt x="8040572" y="0"/>
                </a:cubicBezTo>
                <a:cubicBezTo>
                  <a:pt x="8383520" y="18981"/>
                  <a:pt x="8455559" y="8722"/>
                  <a:pt x="8709044" y="0"/>
                </a:cubicBezTo>
                <a:cubicBezTo>
                  <a:pt x="8962529" y="-8722"/>
                  <a:pt x="9172818" y="-19747"/>
                  <a:pt x="9377515" y="0"/>
                </a:cubicBezTo>
                <a:cubicBezTo>
                  <a:pt x="9582212" y="19747"/>
                  <a:pt x="9629912" y="6154"/>
                  <a:pt x="9845445" y="0"/>
                </a:cubicBezTo>
                <a:cubicBezTo>
                  <a:pt x="10060978" y="-6154"/>
                  <a:pt x="10362586" y="42581"/>
                  <a:pt x="10814728" y="0"/>
                </a:cubicBezTo>
                <a:cubicBezTo>
                  <a:pt x="11288173" y="8722"/>
                  <a:pt x="11564793" y="340204"/>
                  <a:pt x="11602387" y="787659"/>
                </a:cubicBezTo>
                <a:cubicBezTo>
                  <a:pt x="11627672" y="983108"/>
                  <a:pt x="11607485" y="1151830"/>
                  <a:pt x="11602387" y="1366361"/>
                </a:cubicBezTo>
                <a:cubicBezTo>
                  <a:pt x="11597289" y="1580892"/>
                  <a:pt x="11607502" y="1824835"/>
                  <a:pt x="11602387" y="2133478"/>
                </a:cubicBezTo>
                <a:cubicBezTo>
                  <a:pt x="11597272" y="2442121"/>
                  <a:pt x="11573748" y="2707208"/>
                  <a:pt x="11602387" y="2853491"/>
                </a:cubicBezTo>
                <a:cubicBezTo>
                  <a:pt x="11631026" y="2999774"/>
                  <a:pt x="11623889" y="3295055"/>
                  <a:pt x="11602387" y="3479296"/>
                </a:cubicBezTo>
                <a:cubicBezTo>
                  <a:pt x="11580885" y="3663538"/>
                  <a:pt x="11618113" y="3870422"/>
                  <a:pt x="11602387" y="4057998"/>
                </a:cubicBezTo>
                <a:cubicBezTo>
                  <a:pt x="11586661" y="4245574"/>
                  <a:pt x="11575659" y="4438848"/>
                  <a:pt x="11602387" y="4636700"/>
                </a:cubicBezTo>
                <a:cubicBezTo>
                  <a:pt x="11629115" y="4834552"/>
                  <a:pt x="11607766" y="5144868"/>
                  <a:pt x="11602387" y="5498024"/>
                </a:cubicBezTo>
                <a:cubicBezTo>
                  <a:pt x="11641283" y="5988130"/>
                  <a:pt x="11176771" y="6352471"/>
                  <a:pt x="10814728" y="6285683"/>
                </a:cubicBezTo>
                <a:cubicBezTo>
                  <a:pt x="10618963" y="6284496"/>
                  <a:pt x="10388454" y="6265548"/>
                  <a:pt x="10246527" y="6285683"/>
                </a:cubicBezTo>
                <a:cubicBezTo>
                  <a:pt x="10104600" y="6305818"/>
                  <a:pt x="9901400" y="6290872"/>
                  <a:pt x="9678327" y="6285683"/>
                </a:cubicBezTo>
                <a:cubicBezTo>
                  <a:pt x="9455254" y="6280494"/>
                  <a:pt x="9388054" y="6295178"/>
                  <a:pt x="9310668" y="6285683"/>
                </a:cubicBezTo>
                <a:cubicBezTo>
                  <a:pt x="9233282" y="6276188"/>
                  <a:pt x="9042285" y="6298648"/>
                  <a:pt x="8842738" y="6285683"/>
                </a:cubicBezTo>
                <a:cubicBezTo>
                  <a:pt x="8643191" y="6272719"/>
                  <a:pt x="8541001" y="6307593"/>
                  <a:pt x="8374808" y="6285683"/>
                </a:cubicBezTo>
                <a:cubicBezTo>
                  <a:pt x="8208615" y="6263774"/>
                  <a:pt x="7774385" y="6263381"/>
                  <a:pt x="7606066" y="6285683"/>
                </a:cubicBezTo>
                <a:cubicBezTo>
                  <a:pt x="7437747" y="6307985"/>
                  <a:pt x="7389562" y="6293045"/>
                  <a:pt x="7238407" y="6285683"/>
                </a:cubicBezTo>
                <a:cubicBezTo>
                  <a:pt x="7087252" y="6278321"/>
                  <a:pt x="6886924" y="6293169"/>
                  <a:pt x="6770477" y="6285683"/>
                </a:cubicBezTo>
                <a:cubicBezTo>
                  <a:pt x="6654030" y="6278198"/>
                  <a:pt x="6319284" y="6263511"/>
                  <a:pt x="5901464" y="6285683"/>
                </a:cubicBezTo>
                <a:cubicBezTo>
                  <a:pt x="5483644" y="6307855"/>
                  <a:pt x="5633404" y="6302957"/>
                  <a:pt x="5533805" y="6285683"/>
                </a:cubicBezTo>
                <a:cubicBezTo>
                  <a:pt x="5434206" y="6268409"/>
                  <a:pt x="5259177" y="6302761"/>
                  <a:pt x="5166146" y="6285683"/>
                </a:cubicBezTo>
                <a:cubicBezTo>
                  <a:pt x="5073115" y="6268605"/>
                  <a:pt x="4920048" y="6273315"/>
                  <a:pt x="4798487" y="6285683"/>
                </a:cubicBezTo>
                <a:cubicBezTo>
                  <a:pt x="4676926" y="6298051"/>
                  <a:pt x="4294220" y="6288611"/>
                  <a:pt x="4130015" y="6285683"/>
                </a:cubicBezTo>
                <a:cubicBezTo>
                  <a:pt x="3965810" y="6282755"/>
                  <a:pt x="3656274" y="6263304"/>
                  <a:pt x="3461544" y="6285683"/>
                </a:cubicBezTo>
                <a:cubicBezTo>
                  <a:pt x="3266814" y="6308062"/>
                  <a:pt x="2985397" y="6265121"/>
                  <a:pt x="2793073" y="6285683"/>
                </a:cubicBezTo>
                <a:cubicBezTo>
                  <a:pt x="2600749" y="6306245"/>
                  <a:pt x="2131190" y="6264740"/>
                  <a:pt x="1924060" y="6285683"/>
                </a:cubicBezTo>
                <a:cubicBezTo>
                  <a:pt x="1716930" y="6306626"/>
                  <a:pt x="1059213" y="6314806"/>
                  <a:pt x="787659" y="6285683"/>
                </a:cubicBezTo>
                <a:cubicBezTo>
                  <a:pt x="409096" y="6288170"/>
                  <a:pt x="-41300" y="6004286"/>
                  <a:pt x="0" y="5498024"/>
                </a:cubicBezTo>
                <a:cubicBezTo>
                  <a:pt x="-15609" y="5278835"/>
                  <a:pt x="-11444" y="5143247"/>
                  <a:pt x="0" y="4919322"/>
                </a:cubicBezTo>
                <a:cubicBezTo>
                  <a:pt x="11444" y="4695397"/>
                  <a:pt x="16288" y="4461677"/>
                  <a:pt x="0" y="4293516"/>
                </a:cubicBezTo>
                <a:cubicBezTo>
                  <a:pt x="-16288" y="4125355"/>
                  <a:pt x="12729" y="3918926"/>
                  <a:pt x="0" y="3667711"/>
                </a:cubicBezTo>
                <a:cubicBezTo>
                  <a:pt x="-12729" y="3416497"/>
                  <a:pt x="-17799" y="3359114"/>
                  <a:pt x="0" y="3136112"/>
                </a:cubicBezTo>
                <a:cubicBezTo>
                  <a:pt x="17799" y="2913110"/>
                  <a:pt x="4772" y="2648139"/>
                  <a:pt x="0" y="2510307"/>
                </a:cubicBezTo>
                <a:cubicBezTo>
                  <a:pt x="-4772" y="2372475"/>
                  <a:pt x="23956" y="2066967"/>
                  <a:pt x="0" y="1931605"/>
                </a:cubicBezTo>
                <a:cubicBezTo>
                  <a:pt x="-23956" y="1796243"/>
                  <a:pt x="17778" y="1606926"/>
                  <a:pt x="0" y="1400006"/>
                </a:cubicBezTo>
                <a:cubicBezTo>
                  <a:pt x="-17778" y="1193086"/>
                  <a:pt x="27404" y="994666"/>
                  <a:pt x="0" y="787659"/>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prstGeom prst="roundRect">
                    <a:avLst>
                      <a:gd name="adj" fmla="val 12531"/>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tIns="0" bIns="0" rtlCol="0" anchor="b"/>
          <a:lstStyle/>
          <a:p>
            <a:pPr marL="0" marR="0" lvl="0" indent="457200" algn="ctr" defTabSz="914400" rtl="0" eaLnBrk="1" fontAlgn="auto" latinLnBrk="0" hangingPunct="1">
              <a:lnSpc>
                <a:spcPct val="100000"/>
              </a:lnSpc>
              <a:spcBef>
                <a:spcPts val="0"/>
              </a:spcBef>
              <a:spcAft>
                <a:spcPts val="0"/>
              </a:spcAft>
              <a:buClrTx/>
              <a:buSzTx/>
              <a:buFontTx/>
              <a:buNone/>
              <a:tabLst/>
              <a:defRPr/>
            </a:pPr>
            <a:endPar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4" name="Picture 3">
            <a:extLst>
              <a:ext uri="{FF2B5EF4-FFF2-40B4-BE49-F238E27FC236}">
                <a16:creationId xmlns:a16="http://schemas.microsoft.com/office/drawing/2014/main" id="{EF8AB70A-6F30-4B72-A96F-8258A40E1650}"/>
              </a:ext>
            </a:extLst>
          </p:cNvPr>
          <p:cNvPicPr>
            <a:picLocks noChangeAspect="1"/>
          </p:cNvPicPr>
          <p:nvPr/>
        </p:nvPicPr>
        <p:blipFill>
          <a:blip r:embed="rId3"/>
          <a:stretch>
            <a:fillRect/>
          </a:stretch>
        </p:blipFill>
        <p:spPr>
          <a:xfrm>
            <a:off x="3075590" y="112359"/>
            <a:ext cx="5145470" cy="823031"/>
          </a:xfrm>
          <a:prstGeom prst="rect">
            <a:avLst/>
          </a:prstGeom>
        </p:spPr>
      </p:pic>
      <p:pic>
        <p:nvPicPr>
          <p:cNvPr id="7" name="Picture 6">
            <a:extLst>
              <a:ext uri="{FF2B5EF4-FFF2-40B4-BE49-F238E27FC236}">
                <a16:creationId xmlns:a16="http://schemas.microsoft.com/office/drawing/2014/main" id="{6D54FC36-1BCF-48A3-B2C4-F949F809BB9A}"/>
              </a:ext>
            </a:extLst>
          </p:cNvPr>
          <p:cNvPicPr>
            <a:picLocks noChangeAspect="1"/>
          </p:cNvPicPr>
          <p:nvPr/>
        </p:nvPicPr>
        <p:blipFill>
          <a:blip r:embed="rId4"/>
          <a:stretch>
            <a:fillRect/>
          </a:stretch>
        </p:blipFill>
        <p:spPr>
          <a:xfrm>
            <a:off x="7124700" y="1624012"/>
            <a:ext cx="4800600" cy="4924425"/>
          </a:xfrm>
          <a:prstGeom prst="rect">
            <a:avLst/>
          </a:prstGeom>
          <a:ln>
            <a:noFill/>
          </a:ln>
          <a:effectLst>
            <a:softEdge rad="112500"/>
          </a:effectLst>
        </p:spPr>
      </p:pic>
      <p:sp>
        <p:nvSpPr>
          <p:cNvPr id="12" name="Rectangle 11">
            <a:extLst>
              <a:ext uri="{FF2B5EF4-FFF2-40B4-BE49-F238E27FC236}">
                <a16:creationId xmlns:a16="http://schemas.microsoft.com/office/drawing/2014/main" id="{341C78C1-3CDF-41C5-98C5-1E2DF54C276D}"/>
              </a:ext>
            </a:extLst>
          </p:cNvPr>
          <p:cNvSpPr/>
          <p:nvPr/>
        </p:nvSpPr>
        <p:spPr>
          <a:xfrm>
            <a:off x="0" y="1178510"/>
            <a:ext cx="4965034" cy="5262979"/>
          </a:xfrm>
          <a:prstGeom prst="rect">
            <a:avLst/>
          </a:prstGeom>
        </p:spPr>
        <p:txBody>
          <a:bodyPr wrap="square">
            <a:spAutoFit/>
          </a:bodyP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Đã có ai lắng nghe</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Tiếng mưa trong rừng cọ</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Như tiếng thác dội về</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Như ào ào trận gió.</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endPar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Đã ai lên rừng cọ</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Giữa một buổi trưa hè</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Gối đầu lên thảm cỏ</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Nhìn trời xanh, lá che.</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Đã ai biết gió ấm</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Thổi đến tự khi nào</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Từ khi rừng cọ nở</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Hoa vàng như hoa cau.</a:t>
            </a:r>
          </a:p>
        </p:txBody>
      </p:sp>
      <p:sp>
        <p:nvSpPr>
          <p:cNvPr id="13" name="Rectangle 12">
            <a:extLst>
              <a:ext uri="{FF2B5EF4-FFF2-40B4-BE49-F238E27FC236}">
                <a16:creationId xmlns:a16="http://schemas.microsoft.com/office/drawing/2014/main" id="{F297A55C-2B74-4048-BE5E-7A5D5D918708}"/>
              </a:ext>
            </a:extLst>
          </p:cNvPr>
          <p:cNvSpPr/>
          <p:nvPr/>
        </p:nvSpPr>
        <p:spPr>
          <a:xfrm>
            <a:off x="3721767" y="1197560"/>
            <a:ext cx="4965034" cy="3785652"/>
          </a:xfrm>
          <a:prstGeom prst="rect">
            <a:avLst/>
          </a:prstGeom>
        </p:spPr>
        <p:txBody>
          <a:bodyPr wrap="square">
            <a:spAutoFit/>
          </a:bodyP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Đã có ai dậy sớm</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Nhìn lên rừng cọ tươi</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Lá xòe từng tia nắng</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Giống hệt như mặt trời.</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Rừng cọ ơi! Rừng cọ!</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Lá đẹp, lá ngời ngời</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Tôi yêu thường vẫn gọi</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Mặt trời xanh của tôi.</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(Nguyễn Viết B</a:t>
            </a:r>
            <a:r>
              <a:rPr lang="en-US" sz="2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ì</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a:t>
            </a:r>
          </a:p>
        </p:txBody>
      </p:sp>
    </p:spTree>
    <p:extLst>
      <p:ext uri="{BB962C8B-B14F-4D97-AF65-F5344CB8AC3E}">
        <p14:creationId xmlns:p14="http://schemas.microsoft.com/office/powerpoint/2010/main" val="3335389642"/>
      </p:ext>
    </p:extLst>
  </p:cSld>
  <p:clrMapOvr>
    <a:masterClrMapping/>
  </p:clrMapOvr>
  <p:transition spd="slow">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descr="Concept Of A Colorful Rainbow 2405418 Vector Art at Vecteezy">
            <a:extLst>
              <a:ext uri="{FF2B5EF4-FFF2-40B4-BE49-F238E27FC236}">
                <a16:creationId xmlns:a16="http://schemas.microsoft.com/office/drawing/2014/main" id="{24B51387-7287-4A46-8421-992E67E810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Group 40">
            <a:extLst>
              <a:ext uri="{FF2B5EF4-FFF2-40B4-BE49-F238E27FC236}">
                <a16:creationId xmlns:a16="http://schemas.microsoft.com/office/drawing/2014/main" id="{2024CDE6-E76A-8802-59E3-C7AFE8AD8040}"/>
              </a:ext>
            </a:extLst>
          </p:cNvPr>
          <p:cNvGrpSpPr/>
          <p:nvPr/>
        </p:nvGrpSpPr>
        <p:grpSpPr>
          <a:xfrm>
            <a:off x="2449008" y="3308173"/>
            <a:ext cx="8439386" cy="3438181"/>
            <a:chOff x="4841103" y="3994314"/>
            <a:chExt cx="6543932" cy="2665978"/>
          </a:xfrm>
        </p:grpSpPr>
        <p:grpSp>
          <p:nvGrpSpPr>
            <p:cNvPr id="43" name="Group 42">
              <a:extLst>
                <a:ext uri="{FF2B5EF4-FFF2-40B4-BE49-F238E27FC236}">
                  <a16:creationId xmlns:a16="http://schemas.microsoft.com/office/drawing/2014/main" id="{A6CE7C09-B363-C33C-281A-303DA4395A2E}"/>
                </a:ext>
              </a:extLst>
            </p:cNvPr>
            <p:cNvGrpSpPr/>
            <p:nvPr/>
          </p:nvGrpSpPr>
          <p:grpSpPr>
            <a:xfrm>
              <a:off x="4841103" y="3994314"/>
              <a:ext cx="6543932" cy="2665978"/>
              <a:chOff x="2975203" y="1432365"/>
              <a:chExt cx="6543932" cy="2665978"/>
            </a:xfrm>
          </p:grpSpPr>
          <p:sp>
            <p:nvSpPr>
              <p:cNvPr id="53" name="Rectangle: Rounded Corners 52">
                <a:extLst>
                  <a:ext uri="{FF2B5EF4-FFF2-40B4-BE49-F238E27FC236}">
                    <a16:creationId xmlns:a16="http://schemas.microsoft.com/office/drawing/2014/main" id="{912775BF-BA73-F44C-7E78-B1B8C4C2F8B5}"/>
                  </a:ext>
                </a:extLst>
              </p:cNvPr>
              <p:cNvSpPr/>
              <p:nvPr/>
            </p:nvSpPr>
            <p:spPr>
              <a:xfrm>
                <a:off x="2975203" y="2052486"/>
                <a:ext cx="6543932" cy="2045857"/>
              </a:xfrm>
              <a:custGeom>
                <a:avLst/>
                <a:gdLst>
                  <a:gd name="connsiteX0" fmla="*/ 0 w 6543932"/>
                  <a:gd name="connsiteY0" fmla="*/ 412690 h 2045857"/>
                  <a:gd name="connsiteX1" fmla="*/ 412690 w 6543932"/>
                  <a:gd name="connsiteY1" fmla="*/ 0 h 2045857"/>
                  <a:gd name="connsiteX2" fmla="*/ 989744 w 6543932"/>
                  <a:gd name="connsiteY2" fmla="*/ 0 h 2045857"/>
                  <a:gd name="connsiteX3" fmla="*/ 1338055 w 6543932"/>
                  <a:gd name="connsiteY3" fmla="*/ 0 h 2045857"/>
                  <a:gd name="connsiteX4" fmla="*/ 1857924 w 6543932"/>
                  <a:gd name="connsiteY4" fmla="*/ 0 h 2045857"/>
                  <a:gd name="connsiteX5" fmla="*/ 2377792 w 6543932"/>
                  <a:gd name="connsiteY5" fmla="*/ 0 h 2045857"/>
                  <a:gd name="connsiteX6" fmla="*/ 2897660 w 6543932"/>
                  <a:gd name="connsiteY6" fmla="*/ 0 h 2045857"/>
                  <a:gd name="connsiteX7" fmla="*/ 3531899 w 6543932"/>
                  <a:gd name="connsiteY7" fmla="*/ 0 h 2045857"/>
                  <a:gd name="connsiteX8" fmla="*/ 4051768 w 6543932"/>
                  <a:gd name="connsiteY8" fmla="*/ 0 h 2045857"/>
                  <a:gd name="connsiteX9" fmla="*/ 4571636 w 6543932"/>
                  <a:gd name="connsiteY9" fmla="*/ 0 h 2045857"/>
                  <a:gd name="connsiteX10" fmla="*/ 5148690 w 6543932"/>
                  <a:gd name="connsiteY10" fmla="*/ 0 h 2045857"/>
                  <a:gd name="connsiteX11" fmla="*/ 5668559 w 6543932"/>
                  <a:gd name="connsiteY11" fmla="*/ 0 h 2045857"/>
                  <a:gd name="connsiteX12" fmla="*/ 6131241 w 6543932"/>
                  <a:gd name="connsiteY12" fmla="*/ 0 h 2045857"/>
                  <a:gd name="connsiteX13" fmla="*/ 6543932 w 6543932"/>
                  <a:gd name="connsiteY13" fmla="*/ 412690 h 2045857"/>
                  <a:gd name="connsiteX14" fmla="*/ 6543932 w 6543932"/>
                  <a:gd name="connsiteY14" fmla="*/ 795105 h 2045857"/>
                  <a:gd name="connsiteX15" fmla="*/ 6543932 w 6543932"/>
                  <a:gd name="connsiteY15" fmla="*/ 1177521 h 2045857"/>
                  <a:gd name="connsiteX16" fmla="*/ 6543932 w 6543932"/>
                  <a:gd name="connsiteY16" fmla="*/ 1633166 h 2045857"/>
                  <a:gd name="connsiteX17" fmla="*/ 6131241 w 6543932"/>
                  <a:gd name="connsiteY17" fmla="*/ 2045857 h 2045857"/>
                  <a:gd name="connsiteX18" fmla="*/ 5554187 w 6543932"/>
                  <a:gd name="connsiteY18" fmla="*/ 2045857 h 2045857"/>
                  <a:gd name="connsiteX19" fmla="*/ 4977134 w 6543932"/>
                  <a:gd name="connsiteY19" fmla="*/ 2045857 h 2045857"/>
                  <a:gd name="connsiteX20" fmla="*/ 4457266 w 6543932"/>
                  <a:gd name="connsiteY20" fmla="*/ 2045857 h 2045857"/>
                  <a:gd name="connsiteX21" fmla="*/ 3994582 w 6543932"/>
                  <a:gd name="connsiteY21" fmla="*/ 2045857 h 2045857"/>
                  <a:gd name="connsiteX22" fmla="*/ 3646271 w 6543932"/>
                  <a:gd name="connsiteY22" fmla="*/ 2045857 h 2045857"/>
                  <a:gd name="connsiteX23" fmla="*/ 3183588 w 6543932"/>
                  <a:gd name="connsiteY23" fmla="*/ 2045857 h 2045857"/>
                  <a:gd name="connsiteX24" fmla="*/ 2720905 w 6543932"/>
                  <a:gd name="connsiteY24" fmla="*/ 2045857 h 2045857"/>
                  <a:gd name="connsiteX25" fmla="*/ 2372593 w 6543932"/>
                  <a:gd name="connsiteY25" fmla="*/ 2045857 h 2045857"/>
                  <a:gd name="connsiteX26" fmla="*/ 1967096 w 6543932"/>
                  <a:gd name="connsiteY26" fmla="*/ 2045857 h 2045857"/>
                  <a:gd name="connsiteX27" fmla="*/ 1618784 w 6543932"/>
                  <a:gd name="connsiteY27" fmla="*/ 2045857 h 2045857"/>
                  <a:gd name="connsiteX28" fmla="*/ 984544 w 6543932"/>
                  <a:gd name="connsiteY28" fmla="*/ 2045857 h 2045857"/>
                  <a:gd name="connsiteX29" fmla="*/ 412690 w 6543932"/>
                  <a:gd name="connsiteY29" fmla="*/ 2045857 h 2045857"/>
                  <a:gd name="connsiteX30" fmla="*/ 0 w 6543932"/>
                  <a:gd name="connsiteY30" fmla="*/ 1633166 h 2045857"/>
                  <a:gd name="connsiteX31" fmla="*/ 0 w 6543932"/>
                  <a:gd name="connsiteY31" fmla="*/ 1214136 h 2045857"/>
                  <a:gd name="connsiteX32" fmla="*/ 0 w 6543932"/>
                  <a:gd name="connsiteY32" fmla="*/ 795105 h 2045857"/>
                  <a:gd name="connsiteX33" fmla="*/ 0 w 6543932"/>
                  <a:gd name="connsiteY33" fmla="*/ 412690 h 2045857"/>
                  <a:gd name="connsiteX0" fmla="*/ 0 w 6543932"/>
                  <a:gd name="connsiteY0" fmla="*/ 412690 h 2045857"/>
                  <a:gd name="connsiteX1" fmla="*/ 412690 w 6543932"/>
                  <a:gd name="connsiteY1" fmla="*/ 0 h 2045857"/>
                  <a:gd name="connsiteX2" fmla="*/ 989744 w 6543932"/>
                  <a:gd name="connsiteY2" fmla="*/ 0 h 2045857"/>
                  <a:gd name="connsiteX3" fmla="*/ 1395241 w 6543932"/>
                  <a:gd name="connsiteY3" fmla="*/ 0 h 2045857"/>
                  <a:gd name="connsiteX4" fmla="*/ 1800738 w 6543932"/>
                  <a:gd name="connsiteY4" fmla="*/ 0 h 2045857"/>
                  <a:gd name="connsiteX5" fmla="*/ 2377792 w 6543932"/>
                  <a:gd name="connsiteY5" fmla="*/ 0 h 2045857"/>
                  <a:gd name="connsiteX6" fmla="*/ 2840475 w 6543932"/>
                  <a:gd name="connsiteY6" fmla="*/ 0 h 2045857"/>
                  <a:gd name="connsiteX7" fmla="*/ 3474714 w 6543932"/>
                  <a:gd name="connsiteY7" fmla="*/ 0 h 2045857"/>
                  <a:gd name="connsiteX8" fmla="*/ 4108953 w 6543932"/>
                  <a:gd name="connsiteY8" fmla="*/ 0 h 2045857"/>
                  <a:gd name="connsiteX9" fmla="*/ 4686007 w 6543932"/>
                  <a:gd name="connsiteY9" fmla="*/ 0 h 2045857"/>
                  <a:gd name="connsiteX10" fmla="*/ 5091505 w 6543932"/>
                  <a:gd name="connsiteY10" fmla="*/ 0 h 2045857"/>
                  <a:gd name="connsiteX11" fmla="*/ 5439816 w 6543932"/>
                  <a:gd name="connsiteY11" fmla="*/ 0 h 2045857"/>
                  <a:gd name="connsiteX12" fmla="*/ 6131241 w 6543932"/>
                  <a:gd name="connsiteY12" fmla="*/ 0 h 2045857"/>
                  <a:gd name="connsiteX13" fmla="*/ 6543932 w 6543932"/>
                  <a:gd name="connsiteY13" fmla="*/ 412690 h 2045857"/>
                  <a:gd name="connsiteX14" fmla="*/ 6543932 w 6543932"/>
                  <a:gd name="connsiteY14" fmla="*/ 795105 h 2045857"/>
                  <a:gd name="connsiteX15" fmla="*/ 6543932 w 6543932"/>
                  <a:gd name="connsiteY15" fmla="*/ 1214136 h 2045857"/>
                  <a:gd name="connsiteX16" fmla="*/ 6543932 w 6543932"/>
                  <a:gd name="connsiteY16" fmla="*/ 1633166 h 2045857"/>
                  <a:gd name="connsiteX17" fmla="*/ 6131241 w 6543932"/>
                  <a:gd name="connsiteY17" fmla="*/ 2045857 h 2045857"/>
                  <a:gd name="connsiteX18" fmla="*/ 5782929 w 6543932"/>
                  <a:gd name="connsiteY18" fmla="*/ 2045857 h 2045857"/>
                  <a:gd name="connsiteX19" fmla="*/ 5205876 w 6543932"/>
                  <a:gd name="connsiteY19" fmla="*/ 2045857 h 2045857"/>
                  <a:gd name="connsiteX20" fmla="*/ 4743193 w 6543932"/>
                  <a:gd name="connsiteY20" fmla="*/ 2045857 h 2045857"/>
                  <a:gd name="connsiteX21" fmla="*/ 4337696 w 6543932"/>
                  <a:gd name="connsiteY21" fmla="*/ 2045857 h 2045857"/>
                  <a:gd name="connsiteX22" fmla="*/ 3932199 w 6543932"/>
                  <a:gd name="connsiteY22" fmla="*/ 2045857 h 2045857"/>
                  <a:gd name="connsiteX23" fmla="*/ 3297959 w 6543932"/>
                  <a:gd name="connsiteY23" fmla="*/ 2045857 h 2045857"/>
                  <a:gd name="connsiteX24" fmla="*/ 2835276 w 6543932"/>
                  <a:gd name="connsiteY24" fmla="*/ 2045857 h 2045857"/>
                  <a:gd name="connsiteX25" fmla="*/ 2201037 w 6543932"/>
                  <a:gd name="connsiteY25" fmla="*/ 2045857 h 2045857"/>
                  <a:gd name="connsiteX26" fmla="*/ 1566797 w 6543932"/>
                  <a:gd name="connsiteY26" fmla="*/ 2045857 h 2045857"/>
                  <a:gd name="connsiteX27" fmla="*/ 1104115 w 6543932"/>
                  <a:gd name="connsiteY27" fmla="*/ 2045857 h 2045857"/>
                  <a:gd name="connsiteX28" fmla="*/ 412690 w 6543932"/>
                  <a:gd name="connsiteY28" fmla="*/ 2045857 h 2045857"/>
                  <a:gd name="connsiteX29" fmla="*/ 0 w 6543932"/>
                  <a:gd name="connsiteY29" fmla="*/ 1633166 h 2045857"/>
                  <a:gd name="connsiteX30" fmla="*/ 0 w 6543932"/>
                  <a:gd name="connsiteY30" fmla="*/ 1238546 h 2045857"/>
                  <a:gd name="connsiteX31" fmla="*/ 0 w 6543932"/>
                  <a:gd name="connsiteY31" fmla="*/ 868335 h 2045857"/>
                  <a:gd name="connsiteX32" fmla="*/ 0 w 6543932"/>
                  <a:gd name="connsiteY32" fmla="*/ 412690 h 2045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543932" h="2045857" fill="none" extrusionOk="0">
                    <a:moveTo>
                      <a:pt x="0" y="412690"/>
                    </a:moveTo>
                    <a:cubicBezTo>
                      <a:pt x="5235" y="198115"/>
                      <a:pt x="176633" y="10281"/>
                      <a:pt x="412690" y="0"/>
                    </a:cubicBezTo>
                    <a:cubicBezTo>
                      <a:pt x="550486" y="21084"/>
                      <a:pt x="839318" y="-20479"/>
                      <a:pt x="989744" y="0"/>
                    </a:cubicBezTo>
                    <a:cubicBezTo>
                      <a:pt x="1124348" y="-4161"/>
                      <a:pt x="1273220" y="-22052"/>
                      <a:pt x="1338055" y="0"/>
                    </a:cubicBezTo>
                    <a:cubicBezTo>
                      <a:pt x="1411816" y="14267"/>
                      <a:pt x="1650391" y="-7073"/>
                      <a:pt x="1857924" y="0"/>
                    </a:cubicBezTo>
                    <a:cubicBezTo>
                      <a:pt x="2105975" y="6704"/>
                      <a:pt x="2138153" y="-25766"/>
                      <a:pt x="2377792" y="0"/>
                    </a:cubicBezTo>
                    <a:cubicBezTo>
                      <a:pt x="2608355" y="11264"/>
                      <a:pt x="2671506" y="-26334"/>
                      <a:pt x="2897660" y="0"/>
                    </a:cubicBezTo>
                    <a:cubicBezTo>
                      <a:pt x="3098041" y="30394"/>
                      <a:pt x="3267666" y="-42329"/>
                      <a:pt x="3531899" y="0"/>
                    </a:cubicBezTo>
                    <a:cubicBezTo>
                      <a:pt x="3813874" y="23549"/>
                      <a:pt x="3916770" y="-16437"/>
                      <a:pt x="4051768" y="0"/>
                    </a:cubicBezTo>
                    <a:cubicBezTo>
                      <a:pt x="4201925" y="41282"/>
                      <a:pt x="4423856" y="-39594"/>
                      <a:pt x="4571636" y="0"/>
                    </a:cubicBezTo>
                    <a:cubicBezTo>
                      <a:pt x="4709559" y="8906"/>
                      <a:pt x="4990009" y="20756"/>
                      <a:pt x="5148690" y="0"/>
                    </a:cubicBezTo>
                    <a:cubicBezTo>
                      <a:pt x="5284800" y="-25341"/>
                      <a:pt x="5465103" y="-10231"/>
                      <a:pt x="5668559" y="0"/>
                    </a:cubicBezTo>
                    <a:cubicBezTo>
                      <a:pt x="5882748" y="-3393"/>
                      <a:pt x="5958638" y="6610"/>
                      <a:pt x="6131241" y="0"/>
                    </a:cubicBezTo>
                    <a:cubicBezTo>
                      <a:pt x="6353617" y="13422"/>
                      <a:pt x="6500128" y="194613"/>
                      <a:pt x="6543932" y="412690"/>
                    </a:cubicBezTo>
                    <a:cubicBezTo>
                      <a:pt x="6558812" y="560619"/>
                      <a:pt x="6552681" y="634352"/>
                      <a:pt x="6543932" y="795105"/>
                    </a:cubicBezTo>
                    <a:cubicBezTo>
                      <a:pt x="6552099" y="970082"/>
                      <a:pt x="6543584" y="1082085"/>
                      <a:pt x="6543932" y="1177521"/>
                    </a:cubicBezTo>
                    <a:cubicBezTo>
                      <a:pt x="6556142" y="1271168"/>
                      <a:pt x="6520626" y="1417022"/>
                      <a:pt x="6543932" y="1633166"/>
                    </a:cubicBezTo>
                    <a:cubicBezTo>
                      <a:pt x="6553365" y="1864304"/>
                      <a:pt x="6349131" y="2049734"/>
                      <a:pt x="6131241" y="2045857"/>
                    </a:cubicBezTo>
                    <a:cubicBezTo>
                      <a:pt x="5896485" y="1981464"/>
                      <a:pt x="5728023" y="2010747"/>
                      <a:pt x="5554187" y="2045857"/>
                    </a:cubicBezTo>
                    <a:cubicBezTo>
                      <a:pt x="5396917" y="2099155"/>
                      <a:pt x="5196293" y="2049215"/>
                      <a:pt x="4977134" y="2045857"/>
                    </a:cubicBezTo>
                    <a:cubicBezTo>
                      <a:pt x="4766683" y="2048992"/>
                      <a:pt x="4652914" y="2046547"/>
                      <a:pt x="4457266" y="2045857"/>
                    </a:cubicBezTo>
                    <a:cubicBezTo>
                      <a:pt x="4234067" y="2047359"/>
                      <a:pt x="4196161" y="2033902"/>
                      <a:pt x="3994582" y="2045857"/>
                    </a:cubicBezTo>
                    <a:cubicBezTo>
                      <a:pt x="3795571" y="2058439"/>
                      <a:pt x="3804220" y="2030404"/>
                      <a:pt x="3646271" y="2045857"/>
                    </a:cubicBezTo>
                    <a:cubicBezTo>
                      <a:pt x="3499208" y="2073289"/>
                      <a:pt x="3321263" y="2063275"/>
                      <a:pt x="3183588" y="2045857"/>
                    </a:cubicBezTo>
                    <a:cubicBezTo>
                      <a:pt x="3020514" y="2060059"/>
                      <a:pt x="2865774" y="2033196"/>
                      <a:pt x="2720905" y="2045857"/>
                    </a:cubicBezTo>
                    <a:cubicBezTo>
                      <a:pt x="2558697" y="2049067"/>
                      <a:pt x="2471265" y="2036228"/>
                      <a:pt x="2372593" y="2045857"/>
                    </a:cubicBezTo>
                    <a:cubicBezTo>
                      <a:pt x="2284971" y="2043340"/>
                      <a:pt x="2071306" y="2042961"/>
                      <a:pt x="1967096" y="2045857"/>
                    </a:cubicBezTo>
                    <a:cubicBezTo>
                      <a:pt x="1871460" y="2070355"/>
                      <a:pt x="1692775" y="2042592"/>
                      <a:pt x="1618784" y="2045857"/>
                    </a:cubicBezTo>
                    <a:cubicBezTo>
                      <a:pt x="1531776" y="1995015"/>
                      <a:pt x="1210807" y="2064822"/>
                      <a:pt x="984544" y="2045857"/>
                    </a:cubicBezTo>
                    <a:cubicBezTo>
                      <a:pt x="705727" y="2041391"/>
                      <a:pt x="655985" y="2028965"/>
                      <a:pt x="412690" y="2045857"/>
                    </a:cubicBezTo>
                    <a:cubicBezTo>
                      <a:pt x="126781" y="2121920"/>
                      <a:pt x="40138" y="1890459"/>
                      <a:pt x="0" y="1633166"/>
                    </a:cubicBezTo>
                    <a:cubicBezTo>
                      <a:pt x="14758" y="1453454"/>
                      <a:pt x="6459" y="1414716"/>
                      <a:pt x="0" y="1214136"/>
                    </a:cubicBezTo>
                    <a:cubicBezTo>
                      <a:pt x="-18354" y="994119"/>
                      <a:pt x="24919" y="891082"/>
                      <a:pt x="0" y="795105"/>
                    </a:cubicBezTo>
                    <a:cubicBezTo>
                      <a:pt x="-14887" y="684049"/>
                      <a:pt x="26136" y="569358"/>
                      <a:pt x="0" y="412690"/>
                    </a:cubicBezTo>
                    <a:close/>
                  </a:path>
                  <a:path w="6543932" h="2045857" stroke="0" extrusionOk="0">
                    <a:moveTo>
                      <a:pt x="0" y="412690"/>
                    </a:moveTo>
                    <a:cubicBezTo>
                      <a:pt x="11911" y="246757"/>
                      <a:pt x="171405" y="35078"/>
                      <a:pt x="412690" y="0"/>
                    </a:cubicBezTo>
                    <a:cubicBezTo>
                      <a:pt x="617933" y="-7707"/>
                      <a:pt x="730191" y="34863"/>
                      <a:pt x="989744" y="0"/>
                    </a:cubicBezTo>
                    <a:cubicBezTo>
                      <a:pt x="1262072" y="-23543"/>
                      <a:pt x="1292903" y="6177"/>
                      <a:pt x="1395241" y="0"/>
                    </a:cubicBezTo>
                    <a:cubicBezTo>
                      <a:pt x="1489923" y="-24729"/>
                      <a:pt x="1684940" y="10457"/>
                      <a:pt x="1800738" y="0"/>
                    </a:cubicBezTo>
                    <a:cubicBezTo>
                      <a:pt x="1890004" y="40459"/>
                      <a:pt x="2103262" y="-16982"/>
                      <a:pt x="2377792" y="0"/>
                    </a:cubicBezTo>
                    <a:cubicBezTo>
                      <a:pt x="2663015" y="20490"/>
                      <a:pt x="2638663" y="18941"/>
                      <a:pt x="2840475" y="0"/>
                    </a:cubicBezTo>
                    <a:cubicBezTo>
                      <a:pt x="3044371" y="-27642"/>
                      <a:pt x="3303582" y="1529"/>
                      <a:pt x="3474714" y="0"/>
                    </a:cubicBezTo>
                    <a:cubicBezTo>
                      <a:pt x="3690548" y="-6046"/>
                      <a:pt x="3918823" y="-11195"/>
                      <a:pt x="4108953" y="0"/>
                    </a:cubicBezTo>
                    <a:cubicBezTo>
                      <a:pt x="4270854" y="-27362"/>
                      <a:pt x="4418787" y="-17554"/>
                      <a:pt x="4686007" y="0"/>
                    </a:cubicBezTo>
                    <a:cubicBezTo>
                      <a:pt x="4954338" y="7157"/>
                      <a:pt x="4979586" y="-755"/>
                      <a:pt x="5091505" y="0"/>
                    </a:cubicBezTo>
                    <a:cubicBezTo>
                      <a:pt x="5215509" y="3357"/>
                      <a:pt x="5370711" y="1955"/>
                      <a:pt x="5439816" y="0"/>
                    </a:cubicBezTo>
                    <a:cubicBezTo>
                      <a:pt x="5532276" y="-61804"/>
                      <a:pt x="5843700" y="-43336"/>
                      <a:pt x="6131241" y="0"/>
                    </a:cubicBezTo>
                    <a:cubicBezTo>
                      <a:pt x="6400248" y="8730"/>
                      <a:pt x="6515051" y="150598"/>
                      <a:pt x="6543932" y="412690"/>
                    </a:cubicBezTo>
                    <a:cubicBezTo>
                      <a:pt x="6542606" y="582062"/>
                      <a:pt x="6533596" y="661147"/>
                      <a:pt x="6543932" y="795105"/>
                    </a:cubicBezTo>
                    <a:cubicBezTo>
                      <a:pt x="6537981" y="918389"/>
                      <a:pt x="6539825" y="1119868"/>
                      <a:pt x="6543932" y="1214136"/>
                    </a:cubicBezTo>
                    <a:cubicBezTo>
                      <a:pt x="6549143" y="1304601"/>
                      <a:pt x="6570296" y="1520800"/>
                      <a:pt x="6543932" y="1633166"/>
                    </a:cubicBezTo>
                    <a:cubicBezTo>
                      <a:pt x="6509918" y="1794922"/>
                      <a:pt x="6386774" y="2022149"/>
                      <a:pt x="6131241" y="2045857"/>
                    </a:cubicBezTo>
                    <a:cubicBezTo>
                      <a:pt x="6024790" y="2049496"/>
                      <a:pt x="5904006" y="2053047"/>
                      <a:pt x="5782929" y="2045857"/>
                    </a:cubicBezTo>
                    <a:cubicBezTo>
                      <a:pt x="5673595" y="2088486"/>
                      <a:pt x="5362766" y="1998576"/>
                      <a:pt x="5205876" y="2045857"/>
                    </a:cubicBezTo>
                    <a:cubicBezTo>
                      <a:pt x="5035300" y="2067414"/>
                      <a:pt x="4863141" y="2034542"/>
                      <a:pt x="4743193" y="2045857"/>
                    </a:cubicBezTo>
                    <a:cubicBezTo>
                      <a:pt x="4627276" y="2055122"/>
                      <a:pt x="4426375" y="2046671"/>
                      <a:pt x="4337696" y="2045857"/>
                    </a:cubicBezTo>
                    <a:cubicBezTo>
                      <a:pt x="4271845" y="2016681"/>
                      <a:pt x="4090053" y="2067614"/>
                      <a:pt x="3932199" y="2045857"/>
                    </a:cubicBezTo>
                    <a:cubicBezTo>
                      <a:pt x="3788990" y="2037423"/>
                      <a:pt x="3508502" y="2010763"/>
                      <a:pt x="3297959" y="2045857"/>
                    </a:cubicBezTo>
                    <a:cubicBezTo>
                      <a:pt x="3108064" y="2048399"/>
                      <a:pt x="3026543" y="2054123"/>
                      <a:pt x="2835276" y="2045857"/>
                    </a:cubicBezTo>
                    <a:cubicBezTo>
                      <a:pt x="2651344" y="2009957"/>
                      <a:pt x="2403857" y="1977169"/>
                      <a:pt x="2201037" y="2045857"/>
                    </a:cubicBezTo>
                    <a:cubicBezTo>
                      <a:pt x="2003094" y="2099498"/>
                      <a:pt x="1752465" y="2016921"/>
                      <a:pt x="1566797" y="2045857"/>
                    </a:cubicBezTo>
                    <a:cubicBezTo>
                      <a:pt x="1373847" y="2054466"/>
                      <a:pt x="1324744" y="2040015"/>
                      <a:pt x="1104115" y="2045857"/>
                    </a:cubicBezTo>
                    <a:cubicBezTo>
                      <a:pt x="885015" y="2036940"/>
                      <a:pt x="567146" y="2040099"/>
                      <a:pt x="412690" y="2045857"/>
                    </a:cubicBezTo>
                    <a:cubicBezTo>
                      <a:pt x="142639" y="2025210"/>
                      <a:pt x="-5905" y="1909516"/>
                      <a:pt x="0" y="1633166"/>
                    </a:cubicBezTo>
                    <a:cubicBezTo>
                      <a:pt x="-6753" y="1545958"/>
                      <a:pt x="41291" y="1382154"/>
                      <a:pt x="0" y="1238546"/>
                    </a:cubicBezTo>
                    <a:cubicBezTo>
                      <a:pt x="-7952" y="1085688"/>
                      <a:pt x="9216" y="1037594"/>
                      <a:pt x="0" y="868335"/>
                    </a:cubicBezTo>
                    <a:cubicBezTo>
                      <a:pt x="694" y="681885"/>
                      <a:pt x="-6717" y="514308"/>
                      <a:pt x="0" y="412690"/>
                    </a:cubicBezTo>
                    <a:close/>
                  </a:path>
                  <a:path w="6543932" h="2045857" fill="none" stroke="0" extrusionOk="0">
                    <a:moveTo>
                      <a:pt x="0" y="412690"/>
                    </a:moveTo>
                    <a:cubicBezTo>
                      <a:pt x="-10475" y="187744"/>
                      <a:pt x="198428" y="29057"/>
                      <a:pt x="412690" y="0"/>
                    </a:cubicBezTo>
                    <a:cubicBezTo>
                      <a:pt x="549211" y="25561"/>
                      <a:pt x="832969" y="19467"/>
                      <a:pt x="989744" y="0"/>
                    </a:cubicBezTo>
                    <a:cubicBezTo>
                      <a:pt x="1145039" y="-16916"/>
                      <a:pt x="1242242" y="-7474"/>
                      <a:pt x="1338055" y="0"/>
                    </a:cubicBezTo>
                    <a:cubicBezTo>
                      <a:pt x="1379296" y="16029"/>
                      <a:pt x="1642173" y="-34697"/>
                      <a:pt x="1857924" y="0"/>
                    </a:cubicBezTo>
                    <a:cubicBezTo>
                      <a:pt x="2110624" y="3416"/>
                      <a:pt x="2142313" y="-29319"/>
                      <a:pt x="2377792" y="0"/>
                    </a:cubicBezTo>
                    <a:cubicBezTo>
                      <a:pt x="2609031" y="7647"/>
                      <a:pt x="2679943" y="-20327"/>
                      <a:pt x="2897660" y="0"/>
                    </a:cubicBezTo>
                    <a:cubicBezTo>
                      <a:pt x="3114929" y="16188"/>
                      <a:pt x="3258499" y="-4925"/>
                      <a:pt x="3531899" y="0"/>
                    </a:cubicBezTo>
                    <a:cubicBezTo>
                      <a:pt x="3793412" y="17446"/>
                      <a:pt x="3914952" y="-20510"/>
                      <a:pt x="4051768" y="0"/>
                    </a:cubicBezTo>
                    <a:cubicBezTo>
                      <a:pt x="4165551" y="19097"/>
                      <a:pt x="4431720" y="-27910"/>
                      <a:pt x="4571636" y="0"/>
                    </a:cubicBezTo>
                    <a:cubicBezTo>
                      <a:pt x="4722379" y="-9682"/>
                      <a:pt x="4988140" y="26651"/>
                      <a:pt x="5148690" y="0"/>
                    </a:cubicBezTo>
                    <a:cubicBezTo>
                      <a:pt x="5301902" y="-17232"/>
                      <a:pt x="5464454" y="-22970"/>
                      <a:pt x="5668559" y="0"/>
                    </a:cubicBezTo>
                    <a:cubicBezTo>
                      <a:pt x="5864279" y="-3042"/>
                      <a:pt x="5954578" y="16899"/>
                      <a:pt x="6131241" y="0"/>
                    </a:cubicBezTo>
                    <a:cubicBezTo>
                      <a:pt x="6356211" y="-8733"/>
                      <a:pt x="6536618" y="219013"/>
                      <a:pt x="6543932" y="412690"/>
                    </a:cubicBezTo>
                    <a:cubicBezTo>
                      <a:pt x="6546253" y="574341"/>
                      <a:pt x="6554922" y="622511"/>
                      <a:pt x="6543932" y="795105"/>
                    </a:cubicBezTo>
                    <a:cubicBezTo>
                      <a:pt x="6537092" y="970319"/>
                      <a:pt x="6538112" y="1058948"/>
                      <a:pt x="6543932" y="1177521"/>
                    </a:cubicBezTo>
                    <a:cubicBezTo>
                      <a:pt x="6514544" y="1299260"/>
                      <a:pt x="6533447" y="1412380"/>
                      <a:pt x="6543932" y="1633166"/>
                    </a:cubicBezTo>
                    <a:cubicBezTo>
                      <a:pt x="6510759" y="1932800"/>
                      <a:pt x="6381011" y="2051164"/>
                      <a:pt x="6131241" y="2045857"/>
                    </a:cubicBezTo>
                    <a:cubicBezTo>
                      <a:pt x="5909532" y="2023240"/>
                      <a:pt x="5723039" y="2034052"/>
                      <a:pt x="5554187" y="2045857"/>
                    </a:cubicBezTo>
                    <a:cubicBezTo>
                      <a:pt x="5410549" y="2075856"/>
                      <a:pt x="5152586" y="2030797"/>
                      <a:pt x="4977134" y="2045857"/>
                    </a:cubicBezTo>
                    <a:cubicBezTo>
                      <a:pt x="4775605" y="2072754"/>
                      <a:pt x="4692441" y="2066488"/>
                      <a:pt x="4457266" y="2045857"/>
                    </a:cubicBezTo>
                    <a:cubicBezTo>
                      <a:pt x="4228462" y="2050310"/>
                      <a:pt x="4205400" y="2030363"/>
                      <a:pt x="3994582" y="2045857"/>
                    </a:cubicBezTo>
                    <a:cubicBezTo>
                      <a:pt x="3789832" y="2054360"/>
                      <a:pt x="3804171" y="2029718"/>
                      <a:pt x="3646271" y="2045857"/>
                    </a:cubicBezTo>
                    <a:cubicBezTo>
                      <a:pt x="3459860" y="2079686"/>
                      <a:pt x="3296406" y="2035484"/>
                      <a:pt x="3183588" y="2045857"/>
                    </a:cubicBezTo>
                    <a:cubicBezTo>
                      <a:pt x="3050936" y="2070394"/>
                      <a:pt x="2858903" y="2051435"/>
                      <a:pt x="2720905" y="2045857"/>
                    </a:cubicBezTo>
                    <a:cubicBezTo>
                      <a:pt x="2575782" y="2062190"/>
                      <a:pt x="2448957" y="2027342"/>
                      <a:pt x="2372593" y="2045857"/>
                    </a:cubicBezTo>
                    <a:cubicBezTo>
                      <a:pt x="2306884" y="2044639"/>
                      <a:pt x="2073490" y="2037142"/>
                      <a:pt x="1967096" y="2045857"/>
                    </a:cubicBezTo>
                    <a:cubicBezTo>
                      <a:pt x="1870199" y="2049103"/>
                      <a:pt x="1700996" y="2041701"/>
                      <a:pt x="1618784" y="2045857"/>
                    </a:cubicBezTo>
                    <a:cubicBezTo>
                      <a:pt x="1489227" y="2018025"/>
                      <a:pt x="1271417" y="2061078"/>
                      <a:pt x="984544" y="2045857"/>
                    </a:cubicBezTo>
                    <a:cubicBezTo>
                      <a:pt x="704051" y="2038449"/>
                      <a:pt x="654979" y="2035279"/>
                      <a:pt x="412690" y="2045857"/>
                    </a:cubicBezTo>
                    <a:cubicBezTo>
                      <a:pt x="207573" y="2115668"/>
                      <a:pt x="77777" y="1905384"/>
                      <a:pt x="0" y="1633166"/>
                    </a:cubicBezTo>
                    <a:cubicBezTo>
                      <a:pt x="11242" y="1458690"/>
                      <a:pt x="6362" y="1415652"/>
                      <a:pt x="0" y="1214136"/>
                    </a:cubicBezTo>
                    <a:cubicBezTo>
                      <a:pt x="-25166" y="999127"/>
                      <a:pt x="27744" y="885657"/>
                      <a:pt x="0" y="795105"/>
                    </a:cubicBezTo>
                    <a:cubicBezTo>
                      <a:pt x="-28399" y="694205"/>
                      <a:pt x="-2121" y="610060"/>
                      <a:pt x="0" y="412690"/>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custGeom>
                        <a:avLst/>
                        <a:gdLst>
                          <a:gd name="connsiteX0" fmla="*/ 0 w 8439386"/>
                          <a:gd name="connsiteY0" fmla="*/ 532226 h 2638441"/>
                          <a:gd name="connsiteX1" fmla="*/ 532226 w 8439386"/>
                          <a:gd name="connsiteY1" fmla="*/ 0 h 2638441"/>
                          <a:gd name="connsiteX2" fmla="*/ 1276424 w 8439386"/>
                          <a:gd name="connsiteY2" fmla="*/ 0 h 2638441"/>
                          <a:gd name="connsiteX3" fmla="*/ 1725624 w 8439386"/>
                          <a:gd name="connsiteY3" fmla="*/ 0 h 2638441"/>
                          <a:gd name="connsiteX4" fmla="*/ 2396073 w 8439386"/>
                          <a:gd name="connsiteY4" fmla="*/ 0 h 2638441"/>
                          <a:gd name="connsiteX5" fmla="*/ 3066522 w 8439386"/>
                          <a:gd name="connsiteY5" fmla="*/ 0 h 2638441"/>
                          <a:gd name="connsiteX6" fmla="*/ 3736970 w 8439386"/>
                          <a:gd name="connsiteY6" fmla="*/ 0 h 2638441"/>
                          <a:gd name="connsiteX7" fmla="*/ 4554917 w 8439386"/>
                          <a:gd name="connsiteY7" fmla="*/ 0 h 2638441"/>
                          <a:gd name="connsiteX8" fmla="*/ 5225366 w 8439386"/>
                          <a:gd name="connsiteY8" fmla="*/ 0 h 2638441"/>
                          <a:gd name="connsiteX9" fmla="*/ 5895814 w 8439386"/>
                          <a:gd name="connsiteY9" fmla="*/ 0 h 2638441"/>
                          <a:gd name="connsiteX10" fmla="*/ 6640012 w 8439386"/>
                          <a:gd name="connsiteY10" fmla="*/ 0 h 2638441"/>
                          <a:gd name="connsiteX11" fmla="*/ 7310461 w 8439386"/>
                          <a:gd name="connsiteY11" fmla="*/ 0 h 2638441"/>
                          <a:gd name="connsiteX12" fmla="*/ 7907160 w 8439386"/>
                          <a:gd name="connsiteY12" fmla="*/ 0 h 2638441"/>
                          <a:gd name="connsiteX13" fmla="*/ 8439386 w 8439386"/>
                          <a:gd name="connsiteY13" fmla="*/ 532226 h 2638441"/>
                          <a:gd name="connsiteX14" fmla="*/ 8439386 w 8439386"/>
                          <a:gd name="connsiteY14" fmla="*/ 1025409 h 2638441"/>
                          <a:gd name="connsiteX15" fmla="*/ 8439386 w 8439386"/>
                          <a:gd name="connsiteY15" fmla="*/ 1518592 h 2638441"/>
                          <a:gd name="connsiteX16" fmla="*/ 8439386 w 8439386"/>
                          <a:gd name="connsiteY16" fmla="*/ 2106215 h 2638441"/>
                          <a:gd name="connsiteX17" fmla="*/ 7907160 w 8439386"/>
                          <a:gd name="connsiteY17" fmla="*/ 2638441 h 2638441"/>
                          <a:gd name="connsiteX18" fmla="*/ 7162962 w 8439386"/>
                          <a:gd name="connsiteY18" fmla="*/ 2638441 h 2638441"/>
                          <a:gd name="connsiteX19" fmla="*/ 6418764 w 8439386"/>
                          <a:gd name="connsiteY19" fmla="*/ 2638441 h 2638441"/>
                          <a:gd name="connsiteX20" fmla="*/ 5748316 w 8439386"/>
                          <a:gd name="connsiteY20" fmla="*/ 2638441 h 2638441"/>
                          <a:gd name="connsiteX21" fmla="*/ 5151616 w 8439386"/>
                          <a:gd name="connsiteY21" fmla="*/ 2638441 h 2638441"/>
                          <a:gd name="connsiteX22" fmla="*/ 4702416 w 8439386"/>
                          <a:gd name="connsiteY22" fmla="*/ 2638441 h 2638441"/>
                          <a:gd name="connsiteX23" fmla="*/ 4105717 w 8439386"/>
                          <a:gd name="connsiteY23" fmla="*/ 2638441 h 2638441"/>
                          <a:gd name="connsiteX24" fmla="*/ 3509018 w 8439386"/>
                          <a:gd name="connsiteY24" fmla="*/ 2638441 h 2638441"/>
                          <a:gd name="connsiteX25" fmla="*/ 3059817 w 8439386"/>
                          <a:gd name="connsiteY25" fmla="*/ 2638441 h 2638441"/>
                          <a:gd name="connsiteX26" fmla="*/ 2536867 w 8439386"/>
                          <a:gd name="connsiteY26" fmla="*/ 2638441 h 2638441"/>
                          <a:gd name="connsiteX27" fmla="*/ 2087667 w 8439386"/>
                          <a:gd name="connsiteY27" fmla="*/ 2638441 h 2638441"/>
                          <a:gd name="connsiteX28" fmla="*/ 1269719 w 8439386"/>
                          <a:gd name="connsiteY28" fmla="*/ 2638441 h 2638441"/>
                          <a:gd name="connsiteX29" fmla="*/ 532226 w 8439386"/>
                          <a:gd name="connsiteY29" fmla="*/ 2638441 h 2638441"/>
                          <a:gd name="connsiteX30" fmla="*/ 0 w 8439386"/>
                          <a:gd name="connsiteY30" fmla="*/ 2106215 h 2638441"/>
                          <a:gd name="connsiteX31" fmla="*/ 0 w 8439386"/>
                          <a:gd name="connsiteY31" fmla="*/ 1565812 h 2638441"/>
                          <a:gd name="connsiteX32" fmla="*/ 0 w 8439386"/>
                          <a:gd name="connsiteY32" fmla="*/ 1025409 h 2638441"/>
                          <a:gd name="connsiteX33" fmla="*/ 0 w 8439386"/>
                          <a:gd name="connsiteY33" fmla="*/ 532226 h 2638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439386" h="2638441" fill="none" extrusionOk="0">
                            <a:moveTo>
                              <a:pt x="0" y="532226"/>
                            </a:moveTo>
                            <a:cubicBezTo>
                              <a:pt x="-13871" y="231041"/>
                              <a:pt x="239302" y="7808"/>
                              <a:pt x="532226" y="0"/>
                            </a:cubicBezTo>
                            <a:cubicBezTo>
                              <a:pt x="715257" y="32821"/>
                              <a:pt x="1098928" y="8437"/>
                              <a:pt x="1276424" y="0"/>
                            </a:cubicBezTo>
                            <a:cubicBezTo>
                              <a:pt x="1453920" y="-8437"/>
                              <a:pt x="1619865" y="-16693"/>
                              <a:pt x="1725624" y="0"/>
                            </a:cubicBezTo>
                            <a:cubicBezTo>
                              <a:pt x="1831383" y="16693"/>
                              <a:pt x="2075215" y="-5713"/>
                              <a:pt x="2396073" y="0"/>
                            </a:cubicBezTo>
                            <a:cubicBezTo>
                              <a:pt x="2716931" y="5713"/>
                              <a:pt x="2756443" y="-32440"/>
                              <a:pt x="3066522" y="0"/>
                            </a:cubicBezTo>
                            <a:cubicBezTo>
                              <a:pt x="3376601" y="32440"/>
                              <a:pt x="3460045" y="-30818"/>
                              <a:pt x="3736970" y="0"/>
                            </a:cubicBezTo>
                            <a:cubicBezTo>
                              <a:pt x="4013895" y="30818"/>
                              <a:pt x="4186716" y="-21755"/>
                              <a:pt x="4554917" y="0"/>
                            </a:cubicBezTo>
                            <a:cubicBezTo>
                              <a:pt x="4923118" y="21755"/>
                              <a:pt x="5052465" y="-24859"/>
                              <a:pt x="5225366" y="0"/>
                            </a:cubicBezTo>
                            <a:cubicBezTo>
                              <a:pt x="5398267" y="24859"/>
                              <a:pt x="5707986" y="-30533"/>
                              <a:pt x="5895814" y="0"/>
                            </a:cubicBezTo>
                            <a:cubicBezTo>
                              <a:pt x="6083642" y="30533"/>
                              <a:pt x="6419442" y="31546"/>
                              <a:pt x="6640012" y="0"/>
                            </a:cubicBezTo>
                            <a:cubicBezTo>
                              <a:pt x="6860582" y="-31546"/>
                              <a:pt x="7046361" y="-18265"/>
                              <a:pt x="7310461" y="0"/>
                            </a:cubicBezTo>
                            <a:cubicBezTo>
                              <a:pt x="7574561" y="18265"/>
                              <a:pt x="7681967" y="9668"/>
                              <a:pt x="7907160" y="0"/>
                            </a:cubicBezTo>
                            <a:cubicBezTo>
                              <a:pt x="8180778" y="-6437"/>
                              <a:pt x="8425728" y="210883"/>
                              <a:pt x="8439386" y="532226"/>
                            </a:cubicBezTo>
                            <a:cubicBezTo>
                              <a:pt x="8456022" y="732425"/>
                              <a:pt x="8452484" y="805052"/>
                              <a:pt x="8439386" y="1025409"/>
                            </a:cubicBezTo>
                            <a:cubicBezTo>
                              <a:pt x="8426288" y="1245766"/>
                              <a:pt x="8441556" y="1384005"/>
                              <a:pt x="8439386" y="1518592"/>
                            </a:cubicBezTo>
                            <a:cubicBezTo>
                              <a:pt x="8437216" y="1653179"/>
                              <a:pt x="8422509" y="1864944"/>
                              <a:pt x="8439386" y="2106215"/>
                            </a:cubicBezTo>
                            <a:cubicBezTo>
                              <a:pt x="8425270" y="2443246"/>
                              <a:pt x="8209947" y="2650542"/>
                              <a:pt x="7907160" y="2638441"/>
                            </a:cubicBezTo>
                            <a:cubicBezTo>
                              <a:pt x="7605652" y="2601342"/>
                              <a:pt x="7357029" y="2618909"/>
                              <a:pt x="7162962" y="2638441"/>
                            </a:cubicBezTo>
                            <a:cubicBezTo>
                              <a:pt x="6968895" y="2657973"/>
                              <a:pt x="6667082" y="2627307"/>
                              <a:pt x="6418764" y="2638441"/>
                            </a:cubicBezTo>
                            <a:cubicBezTo>
                              <a:pt x="6170446" y="2649575"/>
                              <a:pt x="6034510" y="2640827"/>
                              <a:pt x="5748316" y="2638441"/>
                            </a:cubicBezTo>
                            <a:cubicBezTo>
                              <a:pt x="5462122" y="2636055"/>
                              <a:pt x="5414926" y="2625247"/>
                              <a:pt x="5151616" y="2638441"/>
                            </a:cubicBezTo>
                            <a:cubicBezTo>
                              <a:pt x="4888306" y="2651635"/>
                              <a:pt x="4905085" y="2616212"/>
                              <a:pt x="4702416" y="2638441"/>
                            </a:cubicBezTo>
                            <a:cubicBezTo>
                              <a:pt x="4499747" y="2660670"/>
                              <a:pt x="4284304" y="2627814"/>
                              <a:pt x="4105717" y="2638441"/>
                            </a:cubicBezTo>
                            <a:cubicBezTo>
                              <a:pt x="3927130" y="2649068"/>
                              <a:pt x="3693324" y="2640615"/>
                              <a:pt x="3509018" y="2638441"/>
                            </a:cubicBezTo>
                            <a:cubicBezTo>
                              <a:pt x="3324712" y="2636267"/>
                              <a:pt x="3174911" y="2632954"/>
                              <a:pt x="3059817" y="2638441"/>
                            </a:cubicBezTo>
                            <a:cubicBezTo>
                              <a:pt x="2944723" y="2643928"/>
                              <a:pt x="2670910" y="2623549"/>
                              <a:pt x="2536867" y="2638441"/>
                            </a:cubicBezTo>
                            <a:cubicBezTo>
                              <a:pt x="2402824" y="2653334"/>
                              <a:pt x="2183514" y="2637127"/>
                              <a:pt x="2087667" y="2638441"/>
                            </a:cubicBezTo>
                            <a:cubicBezTo>
                              <a:pt x="1991820" y="2639755"/>
                              <a:pt x="1637759" y="2643269"/>
                              <a:pt x="1269719" y="2638441"/>
                            </a:cubicBezTo>
                            <a:cubicBezTo>
                              <a:pt x="901679" y="2633613"/>
                              <a:pt x="850874" y="2617115"/>
                              <a:pt x="532226" y="2638441"/>
                            </a:cubicBezTo>
                            <a:cubicBezTo>
                              <a:pt x="226671" y="2703705"/>
                              <a:pt x="57084" y="2425878"/>
                              <a:pt x="0" y="2106215"/>
                            </a:cubicBezTo>
                            <a:cubicBezTo>
                              <a:pt x="16185" y="1880439"/>
                              <a:pt x="7264" y="1830249"/>
                              <a:pt x="0" y="1565812"/>
                            </a:cubicBezTo>
                            <a:cubicBezTo>
                              <a:pt x="-7264" y="1301375"/>
                              <a:pt x="25625" y="1143991"/>
                              <a:pt x="0" y="1025409"/>
                            </a:cubicBezTo>
                            <a:cubicBezTo>
                              <a:pt x="-25625" y="906827"/>
                              <a:pt x="11095" y="755106"/>
                              <a:pt x="0" y="532226"/>
                            </a:cubicBezTo>
                            <a:close/>
                          </a:path>
                          <a:path w="8439386" h="2638441" stroke="0" extrusionOk="0">
                            <a:moveTo>
                              <a:pt x="0" y="532226"/>
                            </a:moveTo>
                            <a:cubicBezTo>
                              <a:pt x="1124" y="272659"/>
                              <a:pt x="257738" y="34758"/>
                              <a:pt x="532226" y="0"/>
                            </a:cubicBezTo>
                            <a:cubicBezTo>
                              <a:pt x="769559" y="-34874"/>
                              <a:pt x="931917" y="25058"/>
                              <a:pt x="1276424" y="0"/>
                            </a:cubicBezTo>
                            <a:cubicBezTo>
                              <a:pt x="1620931" y="-25058"/>
                              <a:pt x="1673506" y="2631"/>
                              <a:pt x="1799374" y="0"/>
                            </a:cubicBezTo>
                            <a:cubicBezTo>
                              <a:pt x="1925242" y="-2631"/>
                              <a:pt x="2196784" y="-5643"/>
                              <a:pt x="2322324" y="0"/>
                            </a:cubicBezTo>
                            <a:cubicBezTo>
                              <a:pt x="2447864" y="5643"/>
                              <a:pt x="2700266" y="-26689"/>
                              <a:pt x="3066522" y="0"/>
                            </a:cubicBezTo>
                            <a:cubicBezTo>
                              <a:pt x="3432778" y="26689"/>
                              <a:pt x="3401733" y="18196"/>
                              <a:pt x="3663221" y="0"/>
                            </a:cubicBezTo>
                            <a:cubicBezTo>
                              <a:pt x="3924709" y="-18196"/>
                              <a:pt x="4230402" y="8691"/>
                              <a:pt x="4481168" y="0"/>
                            </a:cubicBezTo>
                            <a:cubicBezTo>
                              <a:pt x="4731934" y="-8691"/>
                              <a:pt x="5087240" y="25369"/>
                              <a:pt x="5299115" y="0"/>
                            </a:cubicBezTo>
                            <a:cubicBezTo>
                              <a:pt x="5510990" y="-25369"/>
                              <a:pt x="5697391" y="-6715"/>
                              <a:pt x="6043313" y="0"/>
                            </a:cubicBezTo>
                            <a:cubicBezTo>
                              <a:pt x="6389235" y="6715"/>
                              <a:pt x="6424755" y="-4765"/>
                              <a:pt x="6566263" y="0"/>
                            </a:cubicBezTo>
                            <a:cubicBezTo>
                              <a:pt x="6707771" y="4765"/>
                              <a:pt x="6922037" y="16272"/>
                              <a:pt x="7015463" y="0"/>
                            </a:cubicBezTo>
                            <a:cubicBezTo>
                              <a:pt x="7108889" y="-16272"/>
                              <a:pt x="7511103" y="795"/>
                              <a:pt x="7907160" y="0"/>
                            </a:cubicBezTo>
                            <a:cubicBezTo>
                              <a:pt x="8257745" y="27883"/>
                              <a:pt x="8431333" y="187816"/>
                              <a:pt x="8439386" y="532226"/>
                            </a:cubicBezTo>
                            <a:cubicBezTo>
                              <a:pt x="8415211" y="723189"/>
                              <a:pt x="8443238" y="866800"/>
                              <a:pt x="8439386" y="1025409"/>
                            </a:cubicBezTo>
                            <a:cubicBezTo>
                              <a:pt x="8435534" y="1184018"/>
                              <a:pt x="8443017" y="1453746"/>
                              <a:pt x="8439386" y="1565812"/>
                            </a:cubicBezTo>
                            <a:cubicBezTo>
                              <a:pt x="8435755" y="1677878"/>
                              <a:pt x="8448687" y="1950278"/>
                              <a:pt x="8439386" y="2106215"/>
                            </a:cubicBezTo>
                            <a:cubicBezTo>
                              <a:pt x="8465000" y="2347033"/>
                              <a:pt x="8216809" y="2659032"/>
                              <a:pt x="7907160" y="2638441"/>
                            </a:cubicBezTo>
                            <a:cubicBezTo>
                              <a:pt x="7752455" y="2650111"/>
                              <a:pt x="7619675" y="2628166"/>
                              <a:pt x="7457959" y="2638441"/>
                            </a:cubicBezTo>
                            <a:cubicBezTo>
                              <a:pt x="7296243" y="2648716"/>
                              <a:pt x="6944327" y="2601747"/>
                              <a:pt x="6713762" y="2638441"/>
                            </a:cubicBezTo>
                            <a:cubicBezTo>
                              <a:pt x="6483197" y="2675135"/>
                              <a:pt x="6266831" y="2633816"/>
                              <a:pt x="6117062" y="2638441"/>
                            </a:cubicBezTo>
                            <a:cubicBezTo>
                              <a:pt x="5967293" y="2643066"/>
                              <a:pt x="5706762" y="2644029"/>
                              <a:pt x="5594113" y="2638441"/>
                            </a:cubicBezTo>
                            <a:cubicBezTo>
                              <a:pt x="5481464" y="2632853"/>
                              <a:pt x="5265981" y="2642152"/>
                              <a:pt x="5071163" y="2638441"/>
                            </a:cubicBezTo>
                            <a:cubicBezTo>
                              <a:pt x="4876345" y="2634731"/>
                              <a:pt x="4497850" y="2629404"/>
                              <a:pt x="4253215" y="2638441"/>
                            </a:cubicBezTo>
                            <a:cubicBezTo>
                              <a:pt x="4008580" y="2647478"/>
                              <a:pt x="3900747" y="2663571"/>
                              <a:pt x="3656516" y="2638441"/>
                            </a:cubicBezTo>
                            <a:cubicBezTo>
                              <a:pt x="3412285" y="2613311"/>
                              <a:pt x="3081073" y="2603895"/>
                              <a:pt x="2838569" y="2638441"/>
                            </a:cubicBezTo>
                            <a:cubicBezTo>
                              <a:pt x="2596065" y="2672987"/>
                              <a:pt x="2270864" y="2620730"/>
                              <a:pt x="2020622" y="2638441"/>
                            </a:cubicBezTo>
                            <a:cubicBezTo>
                              <a:pt x="1770380" y="2656152"/>
                              <a:pt x="1702265" y="2634495"/>
                              <a:pt x="1423923" y="2638441"/>
                            </a:cubicBezTo>
                            <a:cubicBezTo>
                              <a:pt x="1145581" y="2642387"/>
                              <a:pt x="747222" y="2634876"/>
                              <a:pt x="532226" y="2638441"/>
                            </a:cubicBezTo>
                            <a:cubicBezTo>
                              <a:pt x="181280" y="2622651"/>
                              <a:pt x="-35815" y="2400194"/>
                              <a:pt x="0" y="2106215"/>
                            </a:cubicBezTo>
                            <a:cubicBezTo>
                              <a:pt x="-14945" y="1987795"/>
                              <a:pt x="14985" y="1791357"/>
                              <a:pt x="0" y="1597292"/>
                            </a:cubicBezTo>
                            <a:cubicBezTo>
                              <a:pt x="-14985" y="1403227"/>
                              <a:pt x="5009" y="1345869"/>
                              <a:pt x="0" y="1119849"/>
                            </a:cubicBezTo>
                            <a:cubicBezTo>
                              <a:pt x="-5009" y="893829"/>
                              <a:pt x="15614" y="678577"/>
                              <a:pt x="0" y="532226"/>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just" defTabSz="914400" rtl="0" eaLnBrk="1" fontAlgn="auto" latinLnBrk="0" hangingPunct="1">
                  <a:lnSpc>
                    <a:spcPct val="110000"/>
                  </a:lnSpc>
                  <a:spcBef>
                    <a:spcPts val="0"/>
                  </a:spcBef>
                  <a:spcAft>
                    <a:spcPts val="0"/>
                  </a:spcAft>
                  <a:buClrTx/>
                  <a:buSzTx/>
                  <a:buFontTx/>
                  <a:buNone/>
                  <a:tabLst/>
                  <a:defRPr/>
                </a:pPr>
                <a:r>
                  <a:rPr kumimoji="0" lang="en-US" sz="4400" b="0" i="0" u="none" strike="noStrike" kern="1200" cap="none" spc="0" normalizeH="0" baseline="0" noProof="0" dirty="0">
                    <a:ln>
                      <a:noFill/>
                    </a:ln>
                    <a:solidFill>
                      <a:srgbClr val="000000"/>
                    </a:solidFill>
                    <a:effectLst/>
                    <a:uLnTx/>
                    <a:uFillTx/>
                    <a:ea typeface="+mn-ea"/>
                    <a:cs typeface="+mn-cs"/>
                  </a:rPr>
                  <a:t>1. </a:t>
                </a:r>
                <a:r>
                  <a:rPr kumimoji="0" lang="en-US" sz="4400" b="0" i="0" u="none" strike="noStrike" kern="1200" cap="none" spc="0" normalizeH="0" baseline="0" noProof="0" dirty="0" err="1">
                    <a:ln>
                      <a:noFill/>
                    </a:ln>
                    <a:solidFill>
                      <a:srgbClr val="000000"/>
                    </a:solidFill>
                    <a:effectLst/>
                    <a:uLnTx/>
                    <a:uFillTx/>
                    <a:ea typeface="+mn-ea"/>
                    <a:cs typeface="+mn-cs"/>
                  </a:rPr>
                  <a:t>Đọc</a:t>
                </a:r>
                <a:r>
                  <a:rPr kumimoji="0" lang="en-US" sz="4400" b="0" i="0" u="none" strike="noStrike" kern="1200" cap="none" spc="0" normalizeH="0" baseline="0" noProof="0" dirty="0">
                    <a:ln>
                      <a:noFill/>
                    </a:ln>
                    <a:solidFill>
                      <a:srgbClr val="000000"/>
                    </a:solidFill>
                    <a:effectLst/>
                    <a:uLnTx/>
                    <a:uFillTx/>
                    <a:ea typeface="+mn-ea"/>
                    <a:cs typeface="+mn-cs"/>
                  </a:rPr>
                  <a:t> </a:t>
                </a:r>
                <a:r>
                  <a:rPr kumimoji="0" lang="en-US" sz="4400" b="0" i="0" u="none" strike="noStrike" kern="1200" cap="none" spc="0" normalizeH="0" baseline="0" noProof="0" dirty="0" err="1">
                    <a:ln>
                      <a:noFill/>
                    </a:ln>
                    <a:solidFill>
                      <a:srgbClr val="000000"/>
                    </a:solidFill>
                    <a:effectLst/>
                    <a:uLnTx/>
                    <a:uFillTx/>
                    <a:ea typeface="+mn-ea"/>
                    <a:cs typeface="+mn-cs"/>
                  </a:rPr>
                  <a:t>đúng</a:t>
                </a:r>
                <a:r>
                  <a:rPr kumimoji="0" lang="en-US" sz="4400" b="0" i="0" u="none" strike="noStrike" kern="1200" cap="none" spc="0" normalizeH="0" baseline="0" noProof="0" dirty="0">
                    <a:ln>
                      <a:noFill/>
                    </a:ln>
                    <a:solidFill>
                      <a:srgbClr val="000000"/>
                    </a:solidFill>
                    <a:effectLst/>
                    <a:uLnTx/>
                    <a:uFillTx/>
                    <a:ea typeface="+mn-ea"/>
                    <a:cs typeface="+mn-cs"/>
                  </a:rPr>
                  <a:t>.</a:t>
                </a:r>
              </a:p>
              <a:p>
                <a:pPr marL="0" marR="0" lvl="0" indent="0" algn="just" defTabSz="914400" rtl="0" eaLnBrk="1" fontAlgn="auto" latinLnBrk="0" hangingPunct="1">
                  <a:lnSpc>
                    <a:spcPct val="110000"/>
                  </a:lnSpc>
                  <a:spcBef>
                    <a:spcPts val="0"/>
                  </a:spcBef>
                  <a:spcAft>
                    <a:spcPts val="0"/>
                  </a:spcAft>
                  <a:buClrTx/>
                  <a:buSzTx/>
                  <a:buFontTx/>
                  <a:buNone/>
                  <a:tabLst/>
                  <a:defRPr/>
                </a:pPr>
                <a:r>
                  <a:rPr kumimoji="0" lang="en-US" sz="4400" b="0" i="0" u="none" strike="noStrike" kern="1200" cap="none" spc="0" normalizeH="0" baseline="0" noProof="0" dirty="0">
                    <a:ln>
                      <a:noFill/>
                    </a:ln>
                    <a:solidFill>
                      <a:srgbClr val="000000"/>
                    </a:solidFill>
                    <a:effectLst/>
                    <a:uLnTx/>
                    <a:uFillTx/>
                    <a:ea typeface="+mn-ea"/>
                    <a:cs typeface="+mn-cs"/>
                  </a:rPr>
                  <a:t>2. </a:t>
                </a:r>
                <a:r>
                  <a:rPr kumimoji="0" lang="en-US" sz="4400" b="0" i="0" u="none" strike="noStrike" kern="1200" cap="none" spc="0" normalizeH="0" baseline="0" noProof="0" dirty="0" err="1">
                    <a:ln>
                      <a:noFill/>
                    </a:ln>
                    <a:solidFill>
                      <a:srgbClr val="000000"/>
                    </a:solidFill>
                    <a:effectLst/>
                    <a:uLnTx/>
                    <a:uFillTx/>
                    <a:ea typeface="+mn-ea"/>
                    <a:cs typeface="+mn-cs"/>
                  </a:rPr>
                  <a:t>Đọc</a:t>
                </a:r>
                <a:r>
                  <a:rPr kumimoji="0" lang="en-US" sz="4400" b="0" i="0" u="none" strike="noStrike" kern="1200" cap="none" spc="0" normalizeH="0" baseline="0" noProof="0" dirty="0">
                    <a:ln>
                      <a:noFill/>
                    </a:ln>
                    <a:solidFill>
                      <a:srgbClr val="000000"/>
                    </a:solidFill>
                    <a:effectLst/>
                    <a:uLnTx/>
                    <a:uFillTx/>
                    <a:ea typeface="+mn-ea"/>
                    <a:cs typeface="+mn-cs"/>
                  </a:rPr>
                  <a:t> to, </a:t>
                </a:r>
                <a:r>
                  <a:rPr kumimoji="0" lang="en-US" sz="4400" b="0" i="0" u="none" strike="noStrike" kern="1200" cap="none" spc="0" normalizeH="0" baseline="0" noProof="0" dirty="0" err="1">
                    <a:ln>
                      <a:noFill/>
                    </a:ln>
                    <a:solidFill>
                      <a:srgbClr val="000000"/>
                    </a:solidFill>
                    <a:effectLst/>
                    <a:uLnTx/>
                    <a:uFillTx/>
                    <a:ea typeface="+mn-ea"/>
                    <a:cs typeface="+mn-cs"/>
                  </a:rPr>
                  <a:t>rõ</a:t>
                </a:r>
                <a:r>
                  <a:rPr kumimoji="0" lang="en-US" sz="4400" b="0" i="0" u="none" strike="noStrike" kern="1200" cap="none" spc="0" normalizeH="0" baseline="0" noProof="0" dirty="0">
                    <a:ln>
                      <a:noFill/>
                    </a:ln>
                    <a:solidFill>
                      <a:srgbClr val="000000"/>
                    </a:solidFill>
                    <a:effectLst/>
                    <a:uLnTx/>
                    <a:uFillTx/>
                    <a:ea typeface="+mn-ea"/>
                    <a:cs typeface="+mn-cs"/>
                  </a:rPr>
                  <a:t>.</a:t>
                </a:r>
              </a:p>
              <a:p>
                <a:pPr marL="0" marR="0" lvl="0" indent="0" algn="just" defTabSz="914400" rtl="0" eaLnBrk="1" fontAlgn="auto" latinLnBrk="0" hangingPunct="1">
                  <a:lnSpc>
                    <a:spcPct val="110000"/>
                  </a:lnSpc>
                  <a:spcBef>
                    <a:spcPts val="0"/>
                  </a:spcBef>
                  <a:spcAft>
                    <a:spcPts val="0"/>
                  </a:spcAft>
                  <a:buClrTx/>
                  <a:buSzTx/>
                  <a:buFontTx/>
                  <a:buNone/>
                  <a:tabLst/>
                  <a:defRPr/>
                </a:pPr>
                <a:r>
                  <a:rPr kumimoji="0" lang="en-US" sz="4400" b="0" i="0" u="none" strike="noStrike" kern="1200" cap="none" spc="0" normalizeH="0" baseline="0" noProof="0" dirty="0">
                    <a:ln>
                      <a:noFill/>
                    </a:ln>
                    <a:solidFill>
                      <a:srgbClr val="000000"/>
                    </a:solidFill>
                    <a:effectLst/>
                    <a:uLnTx/>
                    <a:uFillTx/>
                    <a:ea typeface="+mn-ea"/>
                    <a:cs typeface="+mn-cs"/>
                  </a:rPr>
                  <a:t>3. </a:t>
                </a:r>
                <a:r>
                  <a:rPr kumimoji="0" lang="en-US" sz="4400" b="0" i="0" u="none" strike="noStrike" kern="1200" cap="none" spc="0" normalizeH="0" baseline="0" noProof="0" dirty="0" err="1">
                    <a:ln>
                      <a:noFill/>
                    </a:ln>
                    <a:solidFill>
                      <a:srgbClr val="000000"/>
                    </a:solidFill>
                    <a:effectLst/>
                    <a:uLnTx/>
                    <a:uFillTx/>
                    <a:ea typeface="+mn-ea"/>
                    <a:cs typeface="+mn-cs"/>
                  </a:rPr>
                  <a:t>Đọc</a:t>
                </a:r>
                <a:r>
                  <a:rPr kumimoji="0" lang="en-US" sz="4400" b="0" i="0" u="none" strike="noStrike" kern="1200" cap="none" spc="0" normalizeH="0" baseline="0" noProof="0" dirty="0">
                    <a:ln>
                      <a:noFill/>
                    </a:ln>
                    <a:solidFill>
                      <a:srgbClr val="000000"/>
                    </a:solidFill>
                    <a:effectLst/>
                    <a:uLnTx/>
                    <a:uFillTx/>
                    <a:ea typeface="+mn-ea"/>
                    <a:cs typeface="+mn-cs"/>
                  </a:rPr>
                  <a:t> </a:t>
                </a:r>
                <a:r>
                  <a:rPr kumimoji="0" lang="en-US" sz="4400" b="0" i="0" u="none" strike="noStrike" kern="1200" cap="none" spc="0" normalizeH="0" baseline="0" noProof="0" dirty="0" err="1">
                    <a:ln>
                      <a:noFill/>
                    </a:ln>
                    <a:solidFill>
                      <a:srgbClr val="000000"/>
                    </a:solidFill>
                    <a:effectLst/>
                    <a:uLnTx/>
                    <a:uFillTx/>
                    <a:ea typeface="+mn-ea"/>
                    <a:cs typeface="+mn-cs"/>
                  </a:rPr>
                  <a:t>ngắt</a:t>
                </a:r>
                <a:r>
                  <a:rPr kumimoji="0" lang="en-US" sz="4400" b="0" i="0" u="none" strike="noStrike" kern="1200" cap="none" spc="0" normalizeH="0" baseline="0" noProof="0" dirty="0">
                    <a:ln>
                      <a:noFill/>
                    </a:ln>
                    <a:solidFill>
                      <a:srgbClr val="000000"/>
                    </a:solidFill>
                    <a:effectLst/>
                    <a:uLnTx/>
                    <a:uFillTx/>
                    <a:ea typeface="+mn-ea"/>
                    <a:cs typeface="+mn-cs"/>
                  </a:rPr>
                  <a:t>, </a:t>
                </a:r>
                <a:r>
                  <a:rPr kumimoji="0" lang="en-US" sz="4400" b="0" i="0" u="none" strike="noStrike" kern="1200" cap="none" spc="0" normalizeH="0" baseline="0" noProof="0" dirty="0" err="1">
                    <a:ln>
                      <a:noFill/>
                    </a:ln>
                    <a:solidFill>
                      <a:srgbClr val="000000"/>
                    </a:solidFill>
                    <a:effectLst/>
                    <a:uLnTx/>
                    <a:uFillTx/>
                    <a:ea typeface="+mn-ea"/>
                    <a:cs typeface="+mn-cs"/>
                  </a:rPr>
                  <a:t>nghỉ</a:t>
                </a:r>
                <a:r>
                  <a:rPr kumimoji="0" lang="en-US" sz="4400" b="0" i="0" u="none" strike="noStrike" kern="1200" cap="none" spc="0" normalizeH="0" baseline="0" noProof="0" dirty="0">
                    <a:ln>
                      <a:noFill/>
                    </a:ln>
                    <a:solidFill>
                      <a:srgbClr val="000000"/>
                    </a:solidFill>
                    <a:effectLst/>
                    <a:uLnTx/>
                    <a:uFillTx/>
                    <a:ea typeface="+mn-ea"/>
                    <a:cs typeface="+mn-cs"/>
                  </a:rPr>
                  <a:t> </a:t>
                </a:r>
                <a:r>
                  <a:rPr kumimoji="0" lang="en-US" sz="4400" b="0" i="0" u="none" strike="noStrike" kern="1200" cap="none" spc="0" normalizeH="0" baseline="0" noProof="0" dirty="0" err="1">
                    <a:ln>
                      <a:noFill/>
                    </a:ln>
                    <a:solidFill>
                      <a:srgbClr val="000000"/>
                    </a:solidFill>
                    <a:effectLst/>
                    <a:uLnTx/>
                    <a:uFillTx/>
                    <a:ea typeface="+mn-ea"/>
                    <a:cs typeface="+mn-cs"/>
                  </a:rPr>
                  <a:t>đúng</a:t>
                </a:r>
                <a:r>
                  <a:rPr kumimoji="0" lang="en-US" sz="4400" b="0" i="0" u="none" strike="noStrike" kern="1200" cap="none" spc="0" normalizeH="0" baseline="0" noProof="0" dirty="0">
                    <a:ln>
                      <a:noFill/>
                    </a:ln>
                    <a:solidFill>
                      <a:srgbClr val="000000"/>
                    </a:solidFill>
                    <a:effectLst/>
                    <a:uLnTx/>
                    <a:uFillTx/>
                    <a:ea typeface="+mn-ea"/>
                    <a:cs typeface="+mn-cs"/>
                  </a:rPr>
                  <a:t> </a:t>
                </a:r>
                <a:r>
                  <a:rPr kumimoji="0" lang="en-US" sz="4400" b="0" i="0" u="none" strike="noStrike" kern="1200" cap="none" spc="0" normalizeH="0" baseline="0" noProof="0" dirty="0" err="1">
                    <a:ln>
                      <a:noFill/>
                    </a:ln>
                    <a:solidFill>
                      <a:srgbClr val="000000"/>
                    </a:solidFill>
                    <a:effectLst/>
                    <a:uLnTx/>
                    <a:uFillTx/>
                    <a:ea typeface="+mn-ea"/>
                    <a:cs typeface="+mn-cs"/>
                  </a:rPr>
                  <a:t>chỗ</a:t>
                </a:r>
                <a:r>
                  <a:rPr kumimoji="0" lang="en-US" sz="4400" b="0" i="0" u="none" strike="noStrike" kern="1200" cap="none" spc="0" normalizeH="0" baseline="0" noProof="0" dirty="0">
                    <a:ln>
                      <a:noFill/>
                    </a:ln>
                    <a:solidFill>
                      <a:srgbClr val="000000"/>
                    </a:solidFill>
                    <a:effectLst/>
                    <a:uLnTx/>
                    <a:uFillTx/>
                    <a:ea typeface="+mn-ea"/>
                    <a:cs typeface="+mn-cs"/>
                  </a:rPr>
                  <a:t>.</a:t>
                </a:r>
              </a:p>
            </p:txBody>
          </p:sp>
          <p:sp>
            <p:nvSpPr>
              <p:cNvPr id="54" name="Rectangle: Rounded Corners 53">
                <a:extLst>
                  <a:ext uri="{FF2B5EF4-FFF2-40B4-BE49-F238E27FC236}">
                    <a16:creationId xmlns:a16="http://schemas.microsoft.com/office/drawing/2014/main" id="{7E13BDF5-EEDD-0E95-7B28-72909B99C035}"/>
                  </a:ext>
                </a:extLst>
              </p:cNvPr>
              <p:cNvSpPr/>
              <p:nvPr/>
            </p:nvSpPr>
            <p:spPr>
              <a:xfrm>
                <a:off x="3883620" y="1432365"/>
                <a:ext cx="4621427" cy="796835"/>
              </a:xfrm>
              <a:prstGeom prst="roundRect">
                <a:avLst>
                  <a:gd name="adj" fmla="val 50000"/>
                </a:avLst>
              </a:prstGeom>
              <a:solidFill>
                <a:srgbClr val="CCFFFF"/>
              </a:solidFill>
              <a:ln w="3810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rPr>
                  <a:t>Tiêu</a:t>
                </a:r>
                <a:r>
                  <a:rPr kumimoji="0" lang="en-US" sz="54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rPr>
                  <a:t> </a:t>
                </a:r>
                <a:r>
                  <a:rPr kumimoji="0" lang="en-US" sz="54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rPr>
                  <a:t>chí</a:t>
                </a:r>
                <a:r>
                  <a:rPr kumimoji="0" lang="en-US" sz="54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rPr>
                  <a:t> </a:t>
                </a:r>
                <a:r>
                  <a:rPr kumimoji="0" lang="en-US" sz="54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rPr>
                  <a:t>đánh</a:t>
                </a:r>
                <a:r>
                  <a:rPr kumimoji="0" lang="en-US" sz="54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rPr>
                  <a:t> </a:t>
                </a:r>
                <a:r>
                  <a:rPr kumimoji="0" lang="en-US" sz="54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rPr>
                  <a:t>giá</a:t>
                </a:r>
                <a:endParaRPr kumimoji="0" lang="en-US" sz="54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ndParaRPr>
              </a:p>
            </p:txBody>
          </p:sp>
        </p:grpSp>
        <p:pic>
          <p:nvPicPr>
            <p:cNvPr id="44" name="Picture 43">
              <a:extLst>
                <a:ext uri="{FF2B5EF4-FFF2-40B4-BE49-F238E27FC236}">
                  <a16:creationId xmlns:a16="http://schemas.microsoft.com/office/drawing/2014/main" id="{1FE84C2C-6BCF-FDD1-0BC3-02F3F309E9F8}"/>
                </a:ext>
              </a:extLst>
            </p:cNvPr>
            <p:cNvPicPr>
              <a:picLocks noChangeAspect="1"/>
            </p:cNvPicPr>
            <p:nvPr/>
          </p:nvPicPr>
          <p:blipFill>
            <a:blip r:embed="rId4"/>
            <a:stretch>
              <a:fillRect/>
            </a:stretch>
          </p:blipFill>
          <p:spPr>
            <a:xfrm>
              <a:off x="7264676" y="4942391"/>
              <a:ext cx="469963" cy="469963"/>
            </a:xfrm>
            <a:prstGeom prst="rect">
              <a:avLst/>
            </a:prstGeom>
          </p:spPr>
        </p:pic>
        <p:pic>
          <p:nvPicPr>
            <p:cNvPr id="45" name="Picture 44">
              <a:extLst>
                <a:ext uri="{FF2B5EF4-FFF2-40B4-BE49-F238E27FC236}">
                  <a16:creationId xmlns:a16="http://schemas.microsoft.com/office/drawing/2014/main" id="{3DADBFB0-306C-E087-28A8-36D5FC461B74}"/>
                </a:ext>
              </a:extLst>
            </p:cNvPr>
            <p:cNvPicPr>
              <a:picLocks noChangeAspect="1"/>
            </p:cNvPicPr>
            <p:nvPr/>
          </p:nvPicPr>
          <p:blipFill>
            <a:blip r:embed="rId5"/>
            <a:stretch>
              <a:fillRect/>
            </a:stretch>
          </p:blipFill>
          <p:spPr>
            <a:xfrm>
              <a:off x="8376940" y="4942391"/>
              <a:ext cx="469963" cy="469963"/>
            </a:xfrm>
            <a:prstGeom prst="rect">
              <a:avLst/>
            </a:prstGeom>
          </p:spPr>
        </p:pic>
        <p:pic>
          <p:nvPicPr>
            <p:cNvPr id="46" name="Picture 45">
              <a:extLst>
                <a:ext uri="{FF2B5EF4-FFF2-40B4-BE49-F238E27FC236}">
                  <a16:creationId xmlns:a16="http://schemas.microsoft.com/office/drawing/2014/main" id="{49A1D981-01AD-D3D3-C781-1E9FDC8E3556}"/>
                </a:ext>
              </a:extLst>
            </p:cNvPr>
            <p:cNvPicPr>
              <a:picLocks noChangeAspect="1"/>
            </p:cNvPicPr>
            <p:nvPr/>
          </p:nvPicPr>
          <p:blipFill>
            <a:blip r:embed="rId6"/>
            <a:stretch>
              <a:fillRect/>
            </a:stretch>
          </p:blipFill>
          <p:spPr>
            <a:xfrm>
              <a:off x="7821350" y="4942391"/>
              <a:ext cx="469963" cy="469963"/>
            </a:xfrm>
            <a:prstGeom prst="rect">
              <a:avLst/>
            </a:prstGeom>
          </p:spPr>
        </p:pic>
        <p:pic>
          <p:nvPicPr>
            <p:cNvPr id="47" name="Picture 46">
              <a:extLst>
                <a:ext uri="{FF2B5EF4-FFF2-40B4-BE49-F238E27FC236}">
                  <a16:creationId xmlns:a16="http://schemas.microsoft.com/office/drawing/2014/main" id="{FEB408C1-6B01-92CA-B6FB-ECC69A921D3E}"/>
                </a:ext>
              </a:extLst>
            </p:cNvPr>
            <p:cNvPicPr>
              <a:picLocks noChangeAspect="1"/>
            </p:cNvPicPr>
            <p:nvPr/>
          </p:nvPicPr>
          <p:blipFill>
            <a:blip r:embed="rId4"/>
            <a:stretch>
              <a:fillRect/>
            </a:stretch>
          </p:blipFill>
          <p:spPr>
            <a:xfrm>
              <a:off x="7586368" y="5543055"/>
              <a:ext cx="469963" cy="469963"/>
            </a:xfrm>
            <a:prstGeom prst="rect">
              <a:avLst/>
            </a:prstGeom>
          </p:spPr>
        </p:pic>
        <p:pic>
          <p:nvPicPr>
            <p:cNvPr id="48" name="Picture 47">
              <a:extLst>
                <a:ext uri="{FF2B5EF4-FFF2-40B4-BE49-F238E27FC236}">
                  <a16:creationId xmlns:a16="http://schemas.microsoft.com/office/drawing/2014/main" id="{9FA5EEF2-5A1E-A4DE-8226-40AAB72B5E2F}"/>
                </a:ext>
              </a:extLst>
            </p:cNvPr>
            <p:cNvPicPr>
              <a:picLocks noChangeAspect="1"/>
            </p:cNvPicPr>
            <p:nvPr/>
          </p:nvPicPr>
          <p:blipFill>
            <a:blip r:embed="rId5"/>
            <a:stretch>
              <a:fillRect/>
            </a:stretch>
          </p:blipFill>
          <p:spPr>
            <a:xfrm>
              <a:off x="8665914" y="5543055"/>
              <a:ext cx="469963" cy="469963"/>
            </a:xfrm>
            <a:prstGeom prst="rect">
              <a:avLst/>
            </a:prstGeom>
          </p:spPr>
        </p:pic>
        <p:pic>
          <p:nvPicPr>
            <p:cNvPr id="49" name="Picture 48">
              <a:extLst>
                <a:ext uri="{FF2B5EF4-FFF2-40B4-BE49-F238E27FC236}">
                  <a16:creationId xmlns:a16="http://schemas.microsoft.com/office/drawing/2014/main" id="{CB85BEF6-9301-3897-6ACB-419883AF9176}"/>
                </a:ext>
              </a:extLst>
            </p:cNvPr>
            <p:cNvPicPr>
              <a:picLocks noChangeAspect="1"/>
            </p:cNvPicPr>
            <p:nvPr/>
          </p:nvPicPr>
          <p:blipFill>
            <a:blip r:embed="rId6"/>
            <a:stretch>
              <a:fillRect/>
            </a:stretch>
          </p:blipFill>
          <p:spPr>
            <a:xfrm>
              <a:off x="8143042" y="5543055"/>
              <a:ext cx="469963" cy="469963"/>
            </a:xfrm>
            <a:prstGeom prst="rect">
              <a:avLst/>
            </a:prstGeom>
          </p:spPr>
        </p:pic>
        <p:pic>
          <p:nvPicPr>
            <p:cNvPr id="50" name="Picture 49">
              <a:extLst>
                <a:ext uri="{FF2B5EF4-FFF2-40B4-BE49-F238E27FC236}">
                  <a16:creationId xmlns:a16="http://schemas.microsoft.com/office/drawing/2014/main" id="{95539877-6F9B-3FE8-923D-A5BADDD5D257}"/>
                </a:ext>
              </a:extLst>
            </p:cNvPr>
            <p:cNvPicPr>
              <a:picLocks noChangeAspect="1"/>
            </p:cNvPicPr>
            <p:nvPr/>
          </p:nvPicPr>
          <p:blipFill>
            <a:blip r:embed="rId4"/>
            <a:stretch>
              <a:fillRect/>
            </a:stretch>
          </p:blipFill>
          <p:spPr>
            <a:xfrm>
              <a:off x="9715547" y="6013018"/>
              <a:ext cx="469963" cy="469963"/>
            </a:xfrm>
            <a:prstGeom prst="rect">
              <a:avLst/>
            </a:prstGeom>
          </p:spPr>
        </p:pic>
        <p:pic>
          <p:nvPicPr>
            <p:cNvPr id="51" name="Picture 50">
              <a:extLst>
                <a:ext uri="{FF2B5EF4-FFF2-40B4-BE49-F238E27FC236}">
                  <a16:creationId xmlns:a16="http://schemas.microsoft.com/office/drawing/2014/main" id="{B4A316D3-56FD-0DD6-5A32-AE0DFF1121AD}"/>
                </a:ext>
              </a:extLst>
            </p:cNvPr>
            <p:cNvPicPr>
              <a:picLocks noChangeAspect="1"/>
            </p:cNvPicPr>
            <p:nvPr/>
          </p:nvPicPr>
          <p:blipFill>
            <a:blip r:embed="rId5"/>
            <a:stretch>
              <a:fillRect/>
            </a:stretch>
          </p:blipFill>
          <p:spPr>
            <a:xfrm>
              <a:off x="10762370" y="6013018"/>
              <a:ext cx="469963" cy="469963"/>
            </a:xfrm>
            <a:prstGeom prst="rect">
              <a:avLst/>
            </a:prstGeom>
          </p:spPr>
        </p:pic>
        <p:pic>
          <p:nvPicPr>
            <p:cNvPr id="52" name="Picture 51">
              <a:extLst>
                <a:ext uri="{FF2B5EF4-FFF2-40B4-BE49-F238E27FC236}">
                  <a16:creationId xmlns:a16="http://schemas.microsoft.com/office/drawing/2014/main" id="{18033F41-AF9D-D35C-BCA0-BD6C95A423B3}"/>
                </a:ext>
              </a:extLst>
            </p:cNvPr>
            <p:cNvPicPr>
              <a:picLocks noChangeAspect="1"/>
            </p:cNvPicPr>
            <p:nvPr/>
          </p:nvPicPr>
          <p:blipFill>
            <a:blip r:embed="rId6"/>
            <a:stretch>
              <a:fillRect/>
            </a:stretch>
          </p:blipFill>
          <p:spPr>
            <a:xfrm>
              <a:off x="10239498" y="6013018"/>
              <a:ext cx="469963" cy="469963"/>
            </a:xfrm>
            <a:prstGeom prst="rect">
              <a:avLst/>
            </a:prstGeom>
          </p:spPr>
        </p:pic>
      </p:grpSp>
      <p:pic>
        <p:nvPicPr>
          <p:cNvPr id="2" name="Picture 1">
            <a:extLst>
              <a:ext uri="{FF2B5EF4-FFF2-40B4-BE49-F238E27FC236}">
                <a16:creationId xmlns:a16="http://schemas.microsoft.com/office/drawing/2014/main" id="{A94A2A69-966C-470C-ADD5-2EA3E6811266}"/>
              </a:ext>
            </a:extLst>
          </p:cNvPr>
          <p:cNvPicPr>
            <a:picLocks noChangeAspect="1"/>
          </p:cNvPicPr>
          <p:nvPr/>
        </p:nvPicPr>
        <p:blipFill>
          <a:blip r:embed="rId7"/>
          <a:stretch>
            <a:fillRect/>
          </a:stretch>
        </p:blipFill>
        <p:spPr>
          <a:xfrm>
            <a:off x="2503971" y="79589"/>
            <a:ext cx="7888908" cy="926672"/>
          </a:xfrm>
          <a:prstGeom prst="rect">
            <a:avLst/>
          </a:prstGeom>
        </p:spPr>
      </p:pic>
    </p:spTree>
    <p:extLst>
      <p:ext uri="{BB962C8B-B14F-4D97-AF65-F5344CB8AC3E}">
        <p14:creationId xmlns:p14="http://schemas.microsoft.com/office/powerpoint/2010/main" val="138033068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6000">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14:bounceEnd="66000">
                                          <p:cBhvr additive="base">
                                            <p:cTn id="7" dur="1000" fill="hold"/>
                                            <p:tgtEl>
                                              <p:spTgt spid="41"/>
                                            </p:tgtEl>
                                            <p:attrNameLst>
                                              <p:attrName>ppt_x</p:attrName>
                                            </p:attrNameLst>
                                          </p:cBhvr>
                                          <p:tavLst>
                                            <p:tav tm="0">
                                              <p:val>
                                                <p:strVal val="#ppt_x"/>
                                              </p:val>
                                            </p:tav>
                                            <p:tav tm="100000">
                                              <p:val>
                                                <p:strVal val="#ppt_x"/>
                                              </p:val>
                                            </p:tav>
                                          </p:tavLst>
                                        </p:anim>
                                        <p:anim calcmode="lin" valueType="num" p14:bounceEnd="66000">
                                          <p:cBhvr additive="base">
                                            <p:cTn id="8" dur="10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500"/>
                                            <p:tgtEl>
                                              <p:spTgt spid="3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1000" fill="hold"/>
                                            <p:tgtEl>
                                              <p:spTgt spid="41"/>
                                            </p:tgtEl>
                                            <p:attrNameLst>
                                              <p:attrName>ppt_x</p:attrName>
                                            </p:attrNameLst>
                                          </p:cBhvr>
                                          <p:tavLst>
                                            <p:tav tm="0">
                                              <p:val>
                                                <p:strVal val="#ppt_x"/>
                                              </p:val>
                                            </p:tav>
                                            <p:tav tm="100000">
                                              <p:val>
                                                <p:strVal val="#ppt_x"/>
                                              </p:val>
                                            </p:tav>
                                          </p:tavLst>
                                        </p:anim>
                                        <p:anim calcmode="lin" valueType="num">
                                          <p:cBhvr additive="base">
                                            <p:cTn id="12" dur="10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B2A4D9B-6676-4D48-8693-45C3B0C490A2}"/>
              </a:ext>
            </a:extLst>
          </p:cNvPr>
          <p:cNvPicPr>
            <a:picLocks noChangeAspect="1"/>
          </p:cNvPicPr>
          <p:nvPr/>
        </p:nvPicPr>
        <p:blipFill>
          <a:blip r:embed="rId2">
            <a:extLst>
              <a:ext uri="{28A0092B-C50C-407E-A947-70E740481C1C}">
                <a14:useLocalDpi xmlns:a14="http://schemas.microsoft.com/office/drawing/2010/main" val="0"/>
              </a:ext>
            </a:extLst>
          </a:blip>
          <a:srcRect l="582" r="582"/>
          <a:stretch/>
        </p:blipFill>
        <p:spPr>
          <a:xfrm>
            <a:off x="0" y="-1"/>
            <a:ext cx="12200722" cy="6858001"/>
          </a:xfrm>
          <a:prstGeom prst="rect">
            <a:avLst/>
          </a:prstGeom>
        </p:spPr>
      </p:pic>
      <p:sp>
        <p:nvSpPr>
          <p:cNvPr id="20" name="Rectangle: Rounded Corners 19">
            <a:extLst>
              <a:ext uri="{FF2B5EF4-FFF2-40B4-BE49-F238E27FC236}">
                <a16:creationId xmlns:a16="http://schemas.microsoft.com/office/drawing/2014/main" id="{6932C881-4D28-7190-2801-2A4219F860F9}"/>
              </a:ext>
            </a:extLst>
          </p:cNvPr>
          <p:cNvSpPr/>
          <p:nvPr/>
        </p:nvSpPr>
        <p:spPr>
          <a:xfrm>
            <a:off x="299803" y="339969"/>
            <a:ext cx="11602387" cy="6285683"/>
          </a:xfrm>
          <a:custGeom>
            <a:avLst/>
            <a:gdLst>
              <a:gd name="connsiteX0" fmla="*/ 0 w 11602387"/>
              <a:gd name="connsiteY0" fmla="*/ 787659 h 6285683"/>
              <a:gd name="connsiteX1" fmla="*/ 787659 w 11602387"/>
              <a:gd name="connsiteY1" fmla="*/ 0 h 6285683"/>
              <a:gd name="connsiteX2" fmla="*/ 1355860 w 11602387"/>
              <a:gd name="connsiteY2" fmla="*/ 0 h 6285683"/>
              <a:gd name="connsiteX3" fmla="*/ 2024331 w 11602387"/>
              <a:gd name="connsiteY3" fmla="*/ 0 h 6285683"/>
              <a:gd name="connsiteX4" fmla="*/ 2592531 w 11602387"/>
              <a:gd name="connsiteY4" fmla="*/ 0 h 6285683"/>
              <a:gd name="connsiteX5" fmla="*/ 2960191 w 11602387"/>
              <a:gd name="connsiteY5" fmla="*/ 0 h 6285683"/>
              <a:gd name="connsiteX6" fmla="*/ 3528391 w 11602387"/>
              <a:gd name="connsiteY6" fmla="*/ 0 h 6285683"/>
              <a:gd name="connsiteX7" fmla="*/ 4096592 w 11602387"/>
              <a:gd name="connsiteY7" fmla="*/ 0 h 6285683"/>
              <a:gd name="connsiteX8" fmla="*/ 4464251 w 11602387"/>
              <a:gd name="connsiteY8" fmla="*/ 0 h 6285683"/>
              <a:gd name="connsiteX9" fmla="*/ 4932181 w 11602387"/>
              <a:gd name="connsiteY9" fmla="*/ 0 h 6285683"/>
              <a:gd name="connsiteX10" fmla="*/ 5299840 w 11602387"/>
              <a:gd name="connsiteY10" fmla="*/ 0 h 6285683"/>
              <a:gd name="connsiteX11" fmla="*/ 6168853 w 11602387"/>
              <a:gd name="connsiteY11" fmla="*/ 0 h 6285683"/>
              <a:gd name="connsiteX12" fmla="*/ 6636783 w 11602387"/>
              <a:gd name="connsiteY12" fmla="*/ 0 h 6285683"/>
              <a:gd name="connsiteX13" fmla="*/ 7104712 w 11602387"/>
              <a:gd name="connsiteY13" fmla="*/ 0 h 6285683"/>
              <a:gd name="connsiteX14" fmla="*/ 7973725 w 11602387"/>
              <a:gd name="connsiteY14" fmla="*/ 0 h 6285683"/>
              <a:gd name="connsiteX15" fmla="*/ 8341384 w 11602387"/>
              <a:gd name="connsiteY15" fmla="*/ 0 h 6285683"/>
              <a:gd name="connsiteX16" fmla="*/ 9110126 w 11602387"/>
              <a:gd name="connsiteY16" fmla="*/ 0 h 6285683"/>
              <a:gd name="connsiteX17" fmla="*/ 9778598 w 11602387"/>
              <a:gd name="connsiteY17" fmla="*/ 0 h 6285683"/>
              <a:gd name="connsiteX18" fmla="*/ 10814728 w 11602387"/>
              <a:gd name="connsiteY18" fmla="*/ 0 h 6285683"/>
              <a:gd name="connsiteX19" fmla="*/ 11602387 w 11602387"/>
              <a:gd name="connsiteY19" fmla="*/ 787659 h 6285683"/>
              <a:gd name="connsiteX20" fmla="*/ 11602387 w 11602387"/>
              <a:gd name="connsiteY20" fmla="*/ 1319257 h 6285683"/>
              <a:gd name="connsiteX21" fmla="*/ 11602387 w 11602387"/>
              <a:gd name="connsiteY21" fmla="*/ 2086374 h 6285683"/>
              <a:gd name="connsiteX22" fmla="*/ 11602387 w 11602387"/>
              <a:gd name="connsiteY22" fmla="*/ 2712180 h 6285683"/>
              <a:gd name="connsiteX23" fmla="*/ 11602387 w 11602387"/>
              <a:gd name="connsiteY23" fmla="*/ 3337985 h 6285683"/>
              <a:gd name="connsiteX24" fmla="*/ 11602387 w 11602387"/>
              <a:gd name="connsiteY24" fmla="*/ 4010894 h 6285683"/>
              <a:gd name="connsiteX25" fmla="*/ 11602387 w 11602387"/>
              <a:gd name="connsiteY25" fmla="*/ 4778011 h 6285683"/>
              <a:gd name="connsiteX26" fmla="*/ 11602387 w 11602387"/>
              <a:gd name="connsiteY26" fmla="*/ 5498024 h 6285683"/>
              <a:gd name="connsiteX27" fmla="*/ 10814728 w 11602387"/>
              <a:gd name="connsiteY27" fmla="*/ 6285683 h 6285683"/>
              <a:gd name="connsiteX28" fmla="*/ 10447069 w 11602387"/>
              <a:gd name="connsiteY28" fmla="*/ 6285683 h 6285683"/>
              <a:gd name="connsiteX29" fmla="*/ 9678327 w 11602387"/>
              <a:gd name="connsiteY29" fmla="*/ 6285683 h 6285683"/>
              <a:gd name="connsiteX30" fmla="*/ 9110126 w 11602387"/>
              <a:gd name="connsiteY30" fmla="*/ 6285683 h 6285683"/>
              <a:gd name="connsiteX31" fmla="*/ 8241114 w 11602387"/>
              <a:gd name="connsiteY31" fmla="*/ 6285683 h 6285683"/>
              <a:gd name="connsiteX32" fmla="*/ 7572642 w 11602387"/>
              <a:gd name="connsiteY32" fmla="*/ 6285683 h 6285683"/>
              <a:gd name="connsiteX33" fmla="*/ 7104712 w 11602387"/>
              <a:gd name="connsiteY33" fmla="*/ 6285683 h 6285683"/>
              <a:gd name="connsiteX34" fmla="*/ 6235700 w 11602387"/>
              <a:gd name="connsiteY34" fmla="*/ 6285683 h 6285683"/>
              <a:gd name="connsiteX35" fmla="*/ 5366687 w 11602387"/>
              <a:gd name="connsiteY35" fmla="*/ 6285683 h 6285683"/>
              <a:gd name="connsiteX36" fmla="*/ 4898757 w 11602387"/>
              <a:gd name="connsiteY36" fmla="*/ 6285683 h 6285683"/>
              <a:gd name="connsiteX37" fmla="*/ 4330557 w 11602387"/>
              <a:gd name="connsiteY37" fmla="*/ 6285683 h 6285683"/>
              <a:gd name="connsiteX38" fmla="*/ 3561815 w 11602387"/>
              <a:gd name="connsiteY38" fmla="*/ 6285683 h 6285683"/>
              <a:gd name="connsiteX39" fmla="*/ 2793073 w 11602387"/>
              <a:gd name="connsiteY39" fmla="*/ 6285683 h 6285683"/>
              <a:gd name="connsiteX40" fmla="*/ 1924060 w 11602387"/>
              <a:gd name="connsiteY40" fmla="*/ 6285683 h 6285683"/>
              <a:gd name="connsiteX41" fmla="*/ 1556401 w 11602387"/>
              <a:gd name="connsiteY41" fmla="*/ 6285683 h 6285683"/>
              <a:gd name="connsiteX42" fmla="*/ 787659 w 11602387"/>
              <a:gd name="connsiteY42" fmla="*/ 6285683 h 6285683"/>
              <a:gd name="connsiteX43" fmla="*/ 0 w 11602387"/>
              <a:gd name="connsiteY43" fmla="*/ 5498024 h 6285683"/>
              <a:gd name="connsiteX44" fmla="*/ 0 w 11602387"/>
              <a:gd name="connsiteY44" fmla="*/ 4966426 h 6285683"/>
              <a:gd name="connsiteX45" fmla="*/ 0 w 11602387"/>
              <a:gd name="connsiteY45" fmla="*/ 4387724 h 6285683"/>
              <a:gd name="connsiteX46" fmla="*/ 0 w 11602387"/>
              <a:gd name="connsiteY46" fmla="*/ 3667711 h 6285683"/>
              <a:gd name="connsiteX47" fmla="*/ 0 w 11602387"/>
              <a:gd name="connsiteY47" fmla="*/ 2994801 h 6285683"/>
              <a:gd name="connsiteX48" fmla="*/ 0 w 11602387"/>
              <a:gd name="connsiteY48" fmla="*/ 2463203 h 6285683"/>
              <a:gd name="connsiteX49" fmla="*/ 0 w 11602387"/>
              <a:gd name="connsiteY49" fmla="*/ 1743190 h 6285683"/>
              <a:gd name="connsiteX50" fmla="*/ 0 w 11602387"/>
              <a:gd name="connsiteY50" fmla="*/ 787659 h 6285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1602387" h="6285683" fill="none" extrusionOk="0">
                <a:moveTo>
                  <a:pt x="0" y="787659"/>
                </a:moveTo>
                <a:cubicBezTo>
                  <a:pt x="-35069" y="355628"/>
                  <a:pt x="391208" y="8260"/>
                  <a:pt x="787659" y="0"/>
                </a:cubicBezTo>
                <a:cubicBezTo>
                  <a:pt x="923597" y="-20998"/>
                  <a:pt x="1144701" y="-20031"/>
                  <a:pt x="1355860" y="0"/>
                </a:cubicBezTo>
                <a:cubicBezTo>
                  <a:pt x="1567019" y="20031"/>
                  <a:pt x="1691517" y="-23551"/>
                  <a:pt x="2024331" y="0"/>
                </a:cubicBezTo>
                <a:cubicBezTo>
                  <a:pt x="2357145" y="23551"/>
                  <a:pt x="2354854" y="-1521"/>
                  <a:pt x="2592531" y="0"/>
                </a:cubicBezTo>
                <a:cubicBezTo>
                  <a:pt x="2830208" y="1521"/>
                  <a:pt x="2846666" y="11518"/>
                  <a:pt x="2960191" y="0"/>
                </a:cubicBezTo>
                <a:cubicBezTo>
                  <a:pt x="3073716" y="-11518"/>
                  <a:pt x="3290022" y="-14963"/>
                  <a:pt x="3528391" y="0"/>
                </a:cubicBezTo>
                <a:cubicBezTo>
                  <a:pt x="3766760" y="14963"/>
                  <a:pt x="3833827" y="1149"/>
                  <a:pt x="4096592" y="0"/>
                </a:cubicBezTo>
                <a:cubicBezTo>
                  <a:pt x="4359357" y="-1149"/>
                  <a:pt x="4383322" y="-13579"/>
                  <a:pt x="4464251" y="0"/>
                </a:cubicBezTo>
                <a:cubicBezTo>
                  <a:pt x="4545180" y="13579"/>
                  <a:pt x="4792038" y="23041"/>
                  <a:pt x="4932181" y="0"/>
                </a:cubicBezTo>
                <a:cubicBezTo>
                  <a:pt x="5072324" y="-23041"/>
                  <a:pt x="5187703" y="1017"/>
                  <a:pt x="5299840" y="0"/>
                </a:cubicBezTo>
                <a:cubicBezTo>
                  <a:pt x="5411977" y="-1017"/>
                  <a:pt x="5984669" y="3813"/>
                  <a:pt x="6168853" y="0"/>
                </a:cubicBezTo>
                <a:cubicBezTo>
                  <a:pt x="6353037" y="-3813"/>
                  <a:pt x="6542352" y="-18590"/>
                  <a:pt x="6636783" y="0"/>
                </a:cubicBezTo>
                <a:cubicBezTo>
                  <a:pt x="6731214" y="18590"/>
                  <a:pt x="6890773" y="-54"/>
                  <a:pt x="7104712" y="0"/>
                </a:cubicBezTo>
                <a:cubicBezTo>
                  <a:pt x="7318651" y="54"/>
                  <a:pt x="7670418" y="4392"/>
                  <a:pt x="7973725" y="0"/>
                </a:cubicBezTo>
                <a:cubicBezTo>
                  <a:pt x="8277032" y="-4392"/>
                  <a:pt x="8258838" y="-12487"/>
                  <a:pt x="8341384" y="0"/>
                </a:cubicBezTo>
                <a:cubicBezTo>
                  <a:pt x="8423930" y="12487"/>
                  <a:pt x="8951258" y="-2323"/>
                  <a:pt x="9110126" y="0"/>
                </a:cubicBezTo>
                <a:cubicBezTo>
                  <a:pt x="9268994" y="2323"/>
                  <a:pt x="9540060" y="15476"/>
                  <a:pt x="9778598" y="0"/>
                </a:cubicBezTo>
                <a:cubicBezTo>
                  <a:pt x="10017136" y="-15476"/>
                  <a:pt x="10331614" y="4743"/>
                  <a:pt x="10814728" y="0"/>
                </a:cubicBezTo>
                <a:cubicBezTo>
                  <a:pt x="11249365" y="11978"/>
                  <a:pt x="11590703" y="355479"/>
                  <a:pt x="11602387" y="787659"/>
                </a:cubicBezTo>
                <a:cubicBezTo>
                  <a:pt x="11620748" y="989054"/>
                  <a:pt x="11625105" y="1171521"/>
                  <a:pt x="11602387" y="1319257"/>
                </a:cubicBezTo>
                <a:cubicBezTo>
                  <a:pt x="11579669" y="1466993"/>
                  <a:pt x="11595746" y="1716966"/>
                  <a:pt x="11602387" y="2086374"/>
                </a:cubicBezTo>
                <a:cubicBezTo>
                  <a:pt x="11609028" y="2455782"/>
                  <a:pt x="11580509" y="2486199"/>
                  <a:pt x="11602387" y="2712180"/>
                </a:cubicBezTo>
                <a:cubicBezTo>
                  <a:pt x="11624265" y="2938161"/>
                  <a:pt x="11628678" y="3043608"/>
                  <a:pt x="11602387" y="3337985"/>
                </a:cubicBezTo>
                <a:cubicBezTo>
                  <a:pt x="11576096" y="3632362"/>
                  <a:pt x="11584426" y="3865752"/>
                  <a:pt x="11602387" y="4010894"/>
                </a:cubicBezTo>
                <a:cubicBezTo>
                  <a:pt x="11620348" y="4156036"/>
                  <a:pt x="11572253" y="4479791"/>
                  <a:pt x="11602387" y="4778011"/>
                </a:cubicBezTo>
                <a:cubicBezTo>
                  <a:pt x="11632521" y="5076231"/>
                  <a:pt x="11592345" y="5326783"/>
                  <a:pt x="11602387" y="5498024"/>
                </a:cubicBezTo>
                <a:cubicBezTo>
                  <a:pt x="11685945" y="5879007"/>
                  <a:pt x="11251659" y="6310943"/>
                  <a:pt x="10814728" y="6285683"/>
                </a:cubicBezTo>
                <a:cubicBezTo>
                  <a:pt x="10729651" y="6302005"/>
                  <a:pt x="10577665" y="6272706"/>
                  <a:pt x="10447069" y="6285683"/>
                </a:cubicBezTo>
                <a:cubicBezTo>
                  <a:pt x="10316473" y="6298660"/>
                  <a:pt x="9960997" y="6250429"/>
                  <a:pt x="9678327" y="6285683"/>
                </a:cubicBezTo>
                <a:cubicBezTo>
                  <a:pt x="9395657" y="6320937"/>
                  <a:pt x="9315733" y="6285151"/>
                  <a:pt x="9110126" y="6285683"/>
                </a:cubicBezTo>
                <a:cubicBezTo>
                  <a:pt x="8904519" y="6286215"/>
                  <a:pt x="8572707" y="6294331"/>
                  <a:pt x="8241114" y="6285683"/>
                </a:cubicBezTo>
                <a:cubicBezTo>
                  <a:pt x="7909521" y="6277035"/>
                  <a:pt x="7785216" y="6298954"/>
                  <a:pt x="7572642" y="6285683"/>
                </a:cubicBezTo>
                <a:cubicBezTo>
                  <a:pt x="7360068" y="6272412"/>
                  <a:pt x="7219181" y="6278084"/>
                  <a:pt x="7104712" y="6285683"/>
                </a:cubicBezTo>
                <a:cubicBezTo>
                  <a:pt x="6990243" y="6293283"/>
                  <a:pt x="6613648" y="6254010"/>
                  <a:pt x="6235700" y="6285683"/>
                </a:cubicBezTo>
                <a:cubicBezTo>
                  <a:pt x="5857752" y="6317356"/>
                  <a:pt x="5674612" y="6244398"/>
                  <a:pt x="5366687" y="6285683"/>
                </a:cubicBezTo>
                <a:cubicBezTo>
                  <a:pt x="5058762" y="6326968"/>
                  <a:pt x="5008121" y="6307195"/>
                  <a:pt x="4898757" y="6285683"/>
                </a:cubicBezTo>
                <a:cubicBezTo>
                  <a:pt x="4789393" y="6264172"/>
                  <a:pt x="4528002" y="6271957"/>
                  <a:pt x="4330557" y="6285683"/>
                </a:cubicBezTo>
                <a:cubicBezTo>
                  <a:pt x="4133112" y="6299409"/>
                  <a:pt x="3719276" y="6279892"/>
                  <a:pt x="3561815" y="6285683"/>
                </a:cubicBezTo>
                <a:cubicBezTo>
                  <a:pt x="3404354" y="6291474"/>
                  <a:pt x="3009680" y="6316331"/>
                  <a:pt x="2793073" y="6285683"/>
                </a:cubicBezTo>
                <a:cubicBezTo>
                  <a:pt x="2576466" y="6255035"/>
                  <a:pt x="2342103" y="6290480"/>
                  <a:pt x="1924060" y="6285683"/>
                </a:cubicBezTo>
                <a:cubicBezTo>
                  <a:pt x="1506017" y="6280886"/>
                  <a:pt x="1705318" y="6287453"/>
                  <a:pt x="1556401" y="6285683"/>
                </a:cubicBezTo>
                <a:cubicBezTo>
                  <a:pt x="1407484" y="6283913"/>
                  <a:pt x="965872" y="6260117"/>
                  <a:pt x="787659" y="6285683"/>
                </a:cubicBezTo>
                <a:cubicBezTo>
                  <a:pt x="357621" y="6381832"/>
                  <a:pt x="-39090" y="5985438"/>
                  <a:pt x="0" y="5498024"/>
                </a:cubicBezTo>
                <a:cubicBezTo>
                  <a:pt x="-23290" y="5330851"/>
                  <a:pt x="22817" y="5225157"/>
                  <a:pt x="0" y="4966426"/>
                </a:cubicBezTo>
                <a:cubicBezTo>
                  <a:pt x="-22817" y="4707695"/>
                  <a:pt x="-27955" y="4634136"/>
                  <a:pt x="0" y="4387724"/>
                </a:cubicBezTo>
                <a:cubicBezTo>
                  <a:pt x="27955" y="4141312"/>
                  <a:pt x="11489" y="3907240"/>
                  <a:pt x="0" y="3667711"/>
                </a:cubicBezTo>
                <a:cubicBezTo>
                  <a:pt x="-11489" y="3428182"/>
                  <a:pt x="-9621" y="3324362"/>
                  <a:pt x="0" y="2994801"/>
                </a:cubicBezTo>
                <a:cubicBezTo>
                  <a:pt x="9621" y="2665240"/>
                  <a:pt x="1177" y="2588457"/>
                  <a:pt x="0" y="2463203"/>
                </a:cubicBezTo>
                <a:cubicBezTo>
                  <a:pt x="-1177" y="2337949"/>
                  <a:pt x="-19728" y="1926516"/>
                  <a:pt x="0" y="1743190"/>
                </a:cubicBezTo>
                <a:cubicBezTo>
                  <a:pt x="19728" y="1559864"/>
                  <a:pt x="28154" y="1034934"/>
                  <a:pt x="0" y="787659"/>
                </a:cubicBezTo>
                <a:close/>
              </a:path>
              <a:path w="11602387" h="6285683" stroke="0" extrusionOk="0">
                <a:moveTo>
                  <a:pt x="0" y="787659"/>
                </a:moveTo>
                <a:cubicBezTo>
                  <a:pt x="1539" y="399713"/>
                  <a:pt x="383403" y="54957"/>
                  <a:pt x="787659" y="0"/>
                </a:cubicBezTo>
                <a:cubicBezTo>
                  <a:pt x="960268" y="-26973"/>
                  <a:pt x="1255441" y="-26820"/>
                  <a:pt x="1556401" y="0"/>
                </a:cubicBezTo>
                <a:cubicBezTo>
                  <a:pt x="1857361" y="26820"/>
                  <a:pt x="1879637" y="15932"/>
                  <a:pt x="2024331" y="0"/>
                </a:cubicBezTo>
                <a:cubicBezTo>
                  <a:pt x="2169025" y="-15932"/>
                  <a:pt x="2366623" y="-4105"/>
                  <a:pt x="2492261" y="0"/>
                </a:cubicBezTo>
                <a:cubicBezTo>
                  <a:pt x="2617899" y="4105"/>
                  <a:pt x="3089493" y="20008"/>
                  <a:pt x="3261003" y="0"/>
                </a:cubicBezTo>
                <a:cubicBezTo>
                  <a:pt x="3432513" y="-20008"/>
                  <a:pt x="3575137" y="6942"/>
                  <a:pt x="3829203" y="0"/>
                </a:cubicBezTo>
                <a:cubicBezTo>
                  <a:pt x="4083269" y="-6942"/>
                  <a:pt x="4339416" y="35746"/>
                  <a:pt x="4698216" y="0"/>
                </a:cubicBezTo>
                <a:cubicBezTo>
                  <a:pt x="5057016" y="-35746"/>
                  <a:pt x="5149472" y="-12176"/>
                  <a:pt x="5567229" y="0"/>
                </a:cubicBezTo>
                <a:cubicBezTo>
                  <a:pt x="5984986" y="12176"/>
                  <a:pt x="6084394" y="2359"/>
                  <a:pt x="6335971" y="0"/>
                </a:cubicBezTo>
                <a:cubicBezTo>
                  <a:pt x="6587548" y="-2359"/>
                  <a:pt x="6621001" y="-17679"/>
                  <a:pt x="6803900" y="0"/>
                </a:cubicBezTo>
                <a:cubicBezTo>
                  <a:pt x="6986799" y="17679"/>
                  <a:pt x="7052461" y="-17519"/>
                  <a:pt x="7171560" y="0"/>
                </a:cubicBezTo>
                <a:cubicBezTo>
                  <a:pt x="7290659" y="17519"/>
                  <a:pt x="7697624" y="-18981"/>
                  <a:pt x="8040572" y="0"/>
                </a:cubicBezTo>
                <a:cubicBezTo>
                  <a:pt x="8383520" y="18981"/>
                  <a:pt x="8455559" y="8722"/>
                  <a:pt x="8709044" y="0"/>
                </a:cubicBezTo>
                <a:cubicBezTo>
                  <a:pt x="8962529" y="-8722"/>
                  <a:pt x="9172818" y="-19747"/>
                  <a:pt x="9377515" y="0"/>
                </a:cubicBezTo>
                <a:cubicBezTo>
                  <a:pt x="9582212" y="19747"/>
                  <a:pt x="9629912" y="6154"/>
                  <a:pt x="9845445" y="0"/>
                </a:cubicBezTo>
                <a:cubicBezTo>
                  <a:pt x="10060978" y="-6154"/>
                  <a:pt x="10362586" y="42581"/>
                  <a:pt x="10814728" y="0"/>
                </a:cubicBezTo>
                <a:cubicBezTo>
                  <a:pt x="11288173" y="8722"/>
                  <a:pt x="11564793" y="340204"/>
                  <a:pt x="11602387" y="787659"/>
                </a:cubicBezTo>
                <a:cubicBezTo>
                  <a:pt x="11627672" y="983108"/>
                  <a:pt x="11607485" y="1151830"/>
                  <a:pt x="11602387" y="1366361"/>
                </a:cubicBezTo>
                <a:cubicBezTo>
                  <a:pt x="11597289" y="1580892"/>
                  <a:pt x="11607502" y="1824835"/>
                  <a:pt x="11602387" y="2133478"/>
                </a:cubicBezTo>
                <a:cubicBezTo>
                  <a:pt x="11597272" y="2442121"/>
                  <a:pt x="11573748" y="2707208"/>
                  <a:pt x="11602387" y="2853491"/>
                </a:cubicBezTo>
                <a:cubicBezTo>
                  <a:pt x="11631026" y="2999774"/>
                  <a:pt x="11623889" y="3295055"/>
                  <a:pt x="11602387" y="3479296"/>
                </a:cubicBezTo>
                <a:cubicBezTo>
                  <a:pt x="11580885" y="3663538"/>
                  <a:pt x="11618113" y="3870422"/>
                  <a:pt x="11602387" y="4057998"/>
                </a:cubicBezTo>
                <a:cubicBezTo>
                  <a:pt x="11586661" y="4245574"/>
                  <a:pt x="11575659" y="4438848"/>
                  <a:pt x="11602387" y="4636700"/>
                </a:cubicBezTo>
                <a:cubicBezTo>
                  <a:pt x="11629115" y="4834552"/>
                  <a:pt x="11607766" y="5144868"/>
                  <a:pt x="11602387" y="5498024"/>
                </a:cubicBezTo>
                <a:cubicBezTo>
                  <a:pt x="11641283" y="5988130"/>
                  <a:pt x="11176771" y="6352471"/>
                  <a:pt x="10814728" y="6285683"/>
                </a:cubicBezTo>
                <a:cubicBezTo>
                  <a:pt x="10618963" y="6284496"/>
                  <a:pt x="10388454" y="6265548"/>
                  <a:pt x="10246527" y="6285683"/>
                </a:cubicBezTo>
                <a:cubicBezTo>
                  <a:pt x="10104600" y="6305818"/>
                  <a:pt x="9901400" y="6290872"/>
                  <a:pt x="9678327" y="6285683"/>
                </a:cubicBezTo>
                <a:cubicBezTo>
                  <a:pt x="9455254" y="6280494"/>
                  <a:pt x="9388054" y="6295178"/>
                  <a:pt x="9310668" y="6285683"/>
                </a:cubicBezTo>
                <a:cubicBezTo>
                  <a:pt x="9233282" y="6276188"/>
                  <a:pt x="9042285" y="6298648"/>
                  <a:pt x="8842738" y="6285683"/>
                </a:cubicBezTo>
                <a:cubicBezTo>
                  <a:pt x="8643191" y="6272719"/>
                  <a:pt x="8541001" y="6307593"/>
                  <a:pt x="8374808" y="6285683"/>
                </a:cubicBezTo>
                <a:cubicBezTo>
                  <a:pt x="8208615" y="6263774"/>
                  <a:pt x="7774385" y="6263381"/>
                  <a:pt x="7606066" y="6285683"/>
                </a:cubicBezTo>
                <a:cubicBezTo>
                  <a:pt x="7437747" y="6307985"/>
                  <a:pt x="7389562" y="6293045"/>
                  <a:pt x="7238407" y="6285683"/>
                </a:cubicBezTo>
                <a:cubicBezTo>
                  <a:pt x="7087252" y="6278321"/>
                  <a:pt x="6886924" y="6293169"/>
                  <a:pt x="6770477" y="6285683"/>
                </a:cubicBezTo>
                <a:cubicBezTo>
                  <a:pt x="6654030" y="6278198"/>
                  <a:pt x="6319284" y="6263511"/>
                  <a:pt x="5901464" y="6285683"/>
                </a:cubicBezTo>
                <a:cubicBezTo>
                  <a:pt x="5483644" y="6307855"/>
                  <a:pt x="5633404" y="6302957"/>
                  <a:pt x="5533805" y="6285683"/>
                </a:cubicBezTo>
                <a:cubicBezTo>
                  <a:pt x="5434206" y="6268409"/>
                  <a:pt x="5259177" y="6302761"/>
                  <a:pt x="5166146" y="6285683"/>
                </a:cubicBezTo>
                <a:cubicBezTo>
                  <a:pt x="5073115" y="6268605"/>
                  <a:pt x="4920048" y="6273315"/>
                  <a:pt x="4798487" y="6285683"/>
                </a:cubicBezTo>
                <a:cubicBezTo>
                  <a:pt x="4676926" y="6298051"/>
                  <a:pt x="4294220" y="6288611"/>
                  <a:pt x="4130015" y="6285683"/>
                </a:cubicBezTo>
                <a:cubicBezTo>
                  <a:pt x="3965810" y="6282755"/>
                  <a:pt x="3656274" y="6263304"/>
                  <a:pt x="3461544" y="6285683"/>
                </a:cubicBezTo>
                <a:cubicBezTo>
                  <a:pt x="3266814" y="6308062"/>
                  <a:pt x="2985397" y="6265121"/>
                  <a:pt x="2793073" y="6285683"/>
                </a:cubicBezTo>
                <a:cubicBezTo>
                  <a:pt x="2600749" y="6306245"/>
                  <a:pt x="2131190" y="6264740"/>
                  <a:pt x="1924060" y="6285683"/>
                </a:cubicBezTo>
                <a:cubicBezTo>
                  <a:pt x="1716930" y="6306626"/>
                  <a:pt x="1059213" y="6314806"/>
                  <a:pt x="787659" y="6285683"/>
                </a:cubicBezTo>
                <a:cubicBezTo>
                  <a:pt x="409096" y="6288170"/>
                  <a:pt x="-41300" y="6004286"/>
                  <a:pt x="0" y="5498024"/>
                </a:cubicBezTo>
                <a:cubicBezTo>
                  <a:pt x="-15609" y="5278835"/>
                  <a:pt x="-11444" y="5143247"/>
                  <a:pt x="0" y="4919322"/>
                </a:cubicBezTo>
                <a:cubicBezTo>
                  <a:pt x="11444" y="4695397"/>
                  <a:pt x="16288" y="4461677"/>
                  <a:pt x="0" y="4293516"/>
                </a:cubicBezTo>
                <a:cubicBezTo>
                  <a:pt x="-16288" y="4125355"/>
                  <a:pt x="12729" y="3918926"/>
                  <a:pt x="0" y="3667711"/>
                </a:cubicBezTo>
                <a:cubicBezTo>
                  <a:pt x="-12729" y="3416497"/>
                  <a:pt x="-17799" y="3359114"/>
                  <a:pt x="0" y="3136112"/>
                </a:cubicBezTo>
                <a:cubicBezTo>
                  <a:pt x="17799" y="2913110"/>
                  <a:pt x="4772" y="2648139"/>
                  <a:pt x="0" y="2510307"/>
                </a:cubicBezTo>
                <a:cubicBezTo>
                  <a:pt x="-4772" y="2372475"/>
                  <a:pt x="23956" y="2066967"/>
                  <a:pt x="0" y="1931605"/>
                </a:cubicBezTo>
                <a:cubicBezTo>
                  <a:pt x="-23956" y="1796243"/>
                  <a:pt x="17778" y="1606926"/>
                  <a:pt x="0" y="1400006"/>
                </a:cubicBezTo>
                <a:cubicBezTo>
                  <a:pt x="-17778" y="1193086"/>
                  <a:pt x="27404" y="994666"/>
                  <a:pt x="0" y="787659"/>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prstGeom prst="roundRect">
                    <a:avLst>
                      <a:gd name="adj" fmla="val 12531"/>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tIns="0" bIns="0" rtlCol="0" anchor="b"/>
          <a:lstStyle/>
          <a:p>
            <a:pPr marL="0" marR="0" lvl="0" indent="457200" algn="ctr" defTabSz="914400" rtl="0" eaLnBrk="1" fontAlgn="auto" latinLnBrk="0" hangingPunct="1">
              <a:lnSpc>
                <a:spcPct val="100000"/>
              </a:lnSpc>
              <a:spcBef>
                <a:spcPts val="0"/>
              </a:spcBef>
              <a:spcAft>
                <a:spcPts val="0"/>
              </a:spcAft>
              <a:buClrTx/>
              <a:buSzTx/>
              <a:buFontTx/>
              <a:buNone/>
              <a:tabLst/>
              <a:defRPr/>
            </a:pPr>
            <a:endPar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4" name="Picture 3">
            <a:extLst>
              <a:ext uri="{FF2B5EF4-FFF2-40B4-BE49-F238E27FC236}">
                <a16:creationId xmlns:a16="http://schemas.microsoft.com/office/drawing/2014/main" id="{EF8AB70A-6F30-4B72-A96F-8258A40E1650}"/>
              </a:ext>
            </a:extLst>
          </p:cNvPr>
          <p:cNvPicPr>
            <a:picLocks noChangeAspect="1"/>
          </p:cNvPicPr>
          <p:nvPr/>
        </p:nvPicPr>
        <p:blipFill>
          <a:blip r:embed="rId3"/>
          <a:stretch>
            <a:fillRect/>
          </a:stretch>
        </p:blipFill>
        <p:spPr>
          <a:xfrm>
            <a:off x="3075590" y="112359"/>
            <a:ext cx="5145470" cy="823031"/>
          </a:xfrm>
          <a:prstGeom prst="rect">
            <a:avLst/>
          </a:prstGeom>
        </p:spPr>
      </p:pic>
      <p:pic>
        <p:nvPicPr>
          <p:cNvPr id="7" name="Picture 6">
            <a:extLst>
              <a:ext uri="{FF2B5EF4-FFF2-40B4-BE49-F238E27FC236}">
                <a16:creationId xmlns:a16="http://schemas.microsoft.com/office/drawing/2014/main" id="{6D54FC36-1BCF-48A3-B2C4-F949F809BB9A}"/>
              </a:ext>
            </a:extLst>
          </p:cNvPr>
          <p:cNvPicPr>
            <a:picLocks noChangeAspect="1"/>
          </p:cNvPicPr>
          <p:nvPr/>
        </p:nvPicPr>
        <p:blipFill>
          <a:blip r:embed="rId4"/>
          <a:stretch>
            <a:fillRect/>
          </a:stretch>
        </p:blipFill>
        <p:spPr>
          <a:xfrm>
            <a:off x="7124700" y="1624012"/>
            <a:ext cx="4800600" cy="4924425"/>
          </a:xfrm>
          <a:prstGeom prst="rect">
            <a:avLst/>
          </a:prstGeom>
          <a:ln>
            <a:noFill/>
          </a:ln>
          <a:effectLst>
            <a:softEdge rad="112500"/>
          </a:effectLst>
        </p:spPr>
      </p:pic>
      <p:sp>
        <p:nvSpPr>
          <p:cNvPr id="12" name="Rectangle 11">
            <a:extLst>
              <a:ext uri="{FF2B5EF4-FFF2-40B4-BE49-F238E27FC236}">
                <a16:creationId xmlns:a16="http://schemas.microsoft.com/office/drawing/2014/main" id="{341C78C1-3CDF-41C5-98C5-1E2DF54C276D}"/>
              </a:ext>
            </a:extLst>
          </p:cNvPr>
          <p:cNvSpPr/>
          <p:nvPr/>
        </p:nvSpPr>
        <p:spPr>
          <a:xfrm>
            <a:off x="0" y="1178510"/>
            <a:ext cx="4965034" cy="5262979"/>
          </a:xfrm>
          <a:prstGeom prst="rect">
            <a:avLst/>
          </a:prstGeom>
        </p:spPr>
        <p:txBody>
          <a:bodyPr wrap="square">
            <a:spAutoFit/>
          </a:bodyP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Đã có ai lắng nghe</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Tiếng mưa trong rừng cọ</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Như tiếng thác dội về</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Như ào ào trận gió.</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endPar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Đã ai lên rừng cọ</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Giữa một buổi trưa hè</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Gối đầu lên thảm cỏ</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Nhìn trời xanh, lá che.</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Đã ai biết gió ấm</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Thổi đến tự khi nào</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Từ khi rừng cọ nở</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Hoa vàng như hoa cau.</a:t>
            </a:r>
          </a:p>
        </p:txBody>
      </p:sp>
      <p:sp>
        <p:nvSpPr>
          <p:cNvPr id="13" name="Rectangle 12">
            <a:extLst>
              <a:ext uri="{FF2B5EF4-FFF2-40B4-BE49-F238E27FC236}">
                <a16:creationId xmlns:a16="http://schemas.microsoft.com/office/drawing/2014/main" id="{F297A55C-2B74-4048-BE5E-7A5D5D918708}"/>
              </a:ext>
            </a:extLst>
          </p:cNvPr>
          <p:cNvSpPr/>
          <p:nvPr/>
        </p:nvSpPr>
        <p:spPr>
          <a:xfrm>
            <a:off x="3721767" y="1197560"/>
            <a:ext cx="4965034" cy="3785652"/>
          </a:xfrm>
          <a:prstGeom prst="rect">
            <a:avLst/>
          </a:prstGeom>
        </p:spPr>
        <p:txBody>
          <a:bodyPr wrap="square">
            <a:spAutoFit/>
          </a:bodyP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Đã có ai dậy sớm</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Nhìn lên rừng cọ tươi</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Lá xòe từng tia nắng</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Giống hệt như mặt trời.</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Rừng cọ ơi! Rừng cọ!</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Lá đẹp, lá ngời ngời</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Tôi yêu thường vẫn gọi</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Mặt trời xanh của tôi.</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(Nguyễn Viết Bính)</a:t>
            </a:r>
          </a:p>
        </p:txBody>
      </p:sp>
    </p:spTree>
    <p:extLst>
      <p:ext uri="{BB962C8B-B14F-4D97-AF65-F5344CB8AC3E}">
        <p14:creationId xmlns:p14="http://schemas.microsoft.com/office/powerpoint/2010/main" val="1809558495"/>
      </p:ext>
    </p:extLst>
  </p:cSld>
  <p:clrMapOvr>
    <a:masterClrMapping/>
  </p:clrMapOvr>
  <p:transition spd="slow">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8" name="Picture 4" descr="kids-wallpaper-free-2 | Cartoon wallpaper, Cartoon kids, Kids wallpaper">
            <a:extLst>
              <a:ext uri="{FF2B5EF4-FFF2-40B4-BE49-F238E27FC236}">
                <a16:creationId xmlns:a16="http://schemas.microsoft.com/office/drawing/2014/main" id="{C3E72DBC-DBC2-417E-BDAC-1B5DFD57C99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4889"/>
          <a:stretch/>
        </p:blipFill>
        <p:spPr bwMode="auto">
          <a:xfrm>
            <a:off x="0" y="-243840"/>
            <a:ext cx="12192000" cy="778256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13879698-E67A-449C-81DC-D480CE507F15}"/>
              </a:ext>
            </a:extLst>
          </p:cNvPr>
          <p:cNvPicPr>
            <a:picLocks noChangeAspect="1"/>
          </p:cNvPicPr>
          <p:nvPr/>
        </p:nvPicPr>
        <p:blipFill>
          <a:blip r:embed="rId3"/>
          <a:stretch>
            <a:fillRect/>
          </a:stretch>
        </p:blipFill>
        <p:spPr>
          <a:xfrm>
            <a:off x="5827224" y="1099465"/>
            <a:ext cx="6364776" cy="2334970"/>
          </a:xfrm>
          <a:prstGeom prst="rect">
            <a:avLst/>
          </a:prstGeom>
        </p:spPr>
      </p:pic>
    </p:spTree>
    <p:extLst>
      <p:ext uri="{BB962C8B-B14F-4D97-AF65-F5344CB8AC3E}">
        <p14:creationId xmlns:p14="http://schemas.microsoft.com/office/powerpoint/2010/main" val="101374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28B97DD-CBF0-45EB-8CD6-F99A4E1C49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7" name="Group 16">
            <a:extLst>
              <a:ext uri="{FF2B5EF4-FFF2-40B4-BE49-F238E27FC236}">
                <a16:creationId xmlns:a16="http://schemas.microsoft.com/office/drawing/2014/main" id="{18488E12-1FF1-8E75-8DE2-C84043282B26}"/>
              </a:ext>
            </a:extLst>
          </p:cNvPr>
          <p:cNvGrpSpPr/>
          <p:nvPr/>
        </p:nvGrpSpPr>
        <p:grpSpPr>
          <a:xfrm>
            <a:off x="1767604" y="269272"/>
            <a:ext cx="8534636" cy="2554546"/>
            <a:chOff x="2941084" y="292594"/>
            <a:chExt cx="6309828" cy="2554546"/>
          </a:xfrm>
        </p:grpSpPr>
        <p:sp>
          <p:nvSpPr>
            <p:cNvPr id="18" name="TextBox 17">
              <a:extLst>
                <a:ext uri="{FF2B5EF4-FFF2-40B4-BE49-F238E27FC236}">
                  <a16:creationId xmlns:a16="http://schemas.microsoft.com/office/drawing/2014/main" id="{06A22CAA-A5EE-9376-5714-F38E892270BF}"/>
                </a:ext>
              </a:extLst>
            </p:cNvPr>
            <p:cNvSpPr txBox="1"/>
            <p:nvPr/>
          </p:nvSpPr>
          <p:spPr>
            <a:xfrm>
              <a:off x="2941085" y="292595"/>
              <a:ext cx="6309827" cy="25545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rPr>
                <a:t>Giải</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rPr>
                <a:t>Thích</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rPr>
                <a:t>Nghĩa</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rPr>
                <a:t>Từ</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rPr>
                <a:t>Khó</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rPr>
                <a:t>Hiểu</a:t>
              </a:r>
              <a:endPar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endParaRPr>
            </a:p>
          </p:txBody>
        </p:sp>
        <p:sp>
          <p:nvSpPr>
            <p:cNvPr id="19" name="TextBox 18">
              <a:extLst>
                <a:ext uri="{FF2B5EF4-FFF2-40B4-BE49-F238E27FC236}">
                  <a16:creationId xmlns:a16="http://schemas.microsoft.com/office/drawing/2014/main" id="{493E88CD-557D-6D7E-3BF1-585F9E6406BE}"/>
                </a:ext>
              </a:extLst>
            </p:cNvPr>
            <p:cNvSpPr txBox="1"/>
            <p:nvPr/>
          </p:nvSpPr>
          <p:spPr>
            <a:xfrm>
              <a:off x="2941084" y="292594"/>
              <a:ext cx="6309827" cy="25545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rPr>
                <a:t>Giải</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rPr>
                <a:t>Thích</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rPr>
                <a:t>Nghĩa</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rPr>
                <a:t>Từ</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rPr>
                <a:t>Khó</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rPr>
                <a:t>Hiểu</a:t>
              </a:r>
              <a:endPar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ea typeface="+mn-ea"/>
                <a:cs typeface="+mn-cs"/>
              </a:endParaRPr>
            </a:p>
          </p:txBody>
        </p:sp>
      </p:grpSp>
      <p:sp>
        <p:nvSpPr>
          <p:cNvPr id="2" name="AutoShape 4" descr="Colorful Rainbow Wave Background 1978292 Vector Art at Vecteezy">
            <a:extLst>
              <a:ext uri="{FF2B5EF4-FFF2-40B4-BE49-F238E27FC236}">
                <a16:creationId xmlns:a16="http://schemas.microsoft.com/office/drawing/2014/main" id="{FF95DD59-F1C4-4197-AB95-3F09FF271FD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ea typeface="+mn-ea"/>
              <a:cs typeface="+mn-cs"/>
            </a:endParaRPr>
          </a:p>
        </p:txBody>
      </p:sp>
      <p:pic>
        <p:nvPicPr>
          <p:cNvPr id="20482" name="Picture 2" descr="Cartoon childhood dream 19713 | Drawing for kids, Free games for kids,  Cartoon clip art">
            <a:extLst>
              <a:ext uri="{FF2B5EF4-FFF2-40B4-BE49-F238E27FC236}">
                <a16:creationId xmlns:a16="http://schemas.microsoft.com/office/drawing/2014/main" id="{F95EC51B-86E0-4A1E-8F60-261DA008BEDC}"/>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22917" b="98750" l="12000" r="72375">
                        <a14:foregroundMark x1="22688" y1="25333" x2="22688" y2="25333"/>
                        <a14:foregroundMark x1="34500" y1="32583" x2="38250" y2="35417"/>
                        <a14:foregroundMark x1="38938" y1="30167" x2="41063" y2="30167"/>
                        <a14:foregroundMark x1="24313" y1="27750" x2="28750" y2="29083"/>
                        <a14:foregroundMark x1="40563" y1="29500" x2="43688" y2="30167"/>
                        <a14:foregroundMark x1="35438" y1="23583" x2="37250" y2="24917"/>
                        <a14:foregroundMark x1="32375" y1="24917" x2="35125" y2="26000"/>
                        <a14:foregroundMark x1="30062" y1="23417" x2="35125" y2="24917"/>
                        <a14:foregroundMark x1="27625" y1="24917" x2="32813" y2="24917"/>
                        <a14:foregroundMark x1="22500" y1="31000" x2="31188" y2="31500"/>
                        <a14:foregroundMark x1="21188" y1="33667" x2="27375" y2="37917"/>
                        <a14:foregroundMark x1="27375" y1="37917" x2="28063" y2="38000"/>
                        <a14:foregroundMark x1="20875" y1="31667" x2="23313" y2="38333"/>
                        <a14:foregroundMark x1="23313" y1="38333" x2="23500" y2="38500"/>
                        <a14:foregroundMark x1="25938" y1="24500" x2="30375" y2="22917"/>
                        <a14:foregroundMark x1="21688" y1="29250" x2="21688" y2="33917"/>
                        <a14:foregroundMark x1="25438" y1="39583" x2="33813" y2="38667"/>
                        <a14:foregroundMark x1="30875" y1="40667" x2="36063" y2="39250"/>
                        <a14:foregroundMark x1="36063" y1="39250" x2="36750" y2="38667"/>
                        <a14:foregroundMark x1="37750" y1="42000" x2="39375" y2="43500"/>
                        <a14:foregroundMark x1="32813" y1="46333" x2="32688" y2="51167"/>
                        <a14:foregroundMark x1="51688" y1="24500" x2="55125" y2="36750"/>
                        <a14:foregroundMark x1="37250" y1="26917" x2="41063" y2="31667"/>
                        <a14:foregroundMark x1="54625" y1="24667" x2="59875" y2="24250"/>
                        <a14:foregroundMark x1="71875" y1="40417" x2="71875" y2="41083"/>
                        <a14:foregroundMark x1="72375" y1="58833" x2="72375" y2="60083"/>
                        <a14:foregroundMark x1="57125" y1="50750" x2="53688" y2="48333"/>
                        <a14:foregroundMark x1="53813" y1="32333" x2="55688" y2="40583"/>
                        <a14:foregroundMark x1="55688" y1="40583" x2="57938" y2="44833"/>
                        <a14:foregroundMark x1="53688" y1="54833" x2="53688" y2="54833"/>
                        <a14:foregroundMark x1="25313" y1="25833" x2="32688" y2="29750"/>
                        <a14:foregroundMark x1="14000" y1="63833" x2="13813" y2="63833"/>
                        <a14:foregroundMark x1="13813" y1="63833" x2="13813" y2="63833"/>
                        <a14:foregroundMark x1="34813" y1="90250" x2="35813" y2="92000"/>
                        <a14:foregroundMark x1="45438" y1="82417" x2="45438" y2="82417"/>
                        <a14:foregroundMark x1="45625" y1="82417" x2="45625" y2="82417"/>
                        <a14:foregroundMark x1="34813" y1="95333" x2="34813" y2="95333"/>
                        <a14:foregroundMark x1="54625" y1="89833" x2="54813" y2="89833"/>
                        <a14:foregroundMark x1="54813" y1="89833" x2="54813" y2="89833"/>
                        <a14:foregroundMark x1="57938" y1="89167" x2="58062" y2="89167"/>
                        <a14:foregroundMark x1="58062" y1="89167" x2="58062" y2="89167"/>
                        <a14:foregroundMark x1="31375" y1="98833" x2="31375" y2="98833"/>
                        <a14:foregroundMark x1="46938" y1="83083" x2="46438" y2="81750"/>
                        <a14:foregroundMark x1="46313" y1="85000" x2="46313" y2="85000"/>
                        <a14:foregroundMark x1="46313" y1="85917" x2="46313" y2="85917"/>
                        <a14:foregroundMark x1="62000" y1="49417" x2="62500" y2="51167"/>
                        <a14:foregroundMark x1="48438" y1="48500" x2="51063" y2="51583"/>
                        <a14:foregroundMark x1="12000" y1="71667" x2="12000" y2="71667"/>
                        <a14:foregroundMark x1="62000" y1="23167" x2="64313" y2="23583"/>
                      </a14:backgroundRemoval>
                    </a14:imgEffect>
                  </a14:imgLayer>
                </a14:imgProps>
              </a:ext>
              <a:ext uri="{28A0092B-C50C-407E-A947-70E740481C1C}">
                <a14:useLocalDpi xmlns:a14="http://schemas.microsoft.com/office/drawing/2010/main" val="0"/>
              </a:ext>
            </a:extLst>
          </a:blip>
          <a:srcRect l="5464" t="20109" r="21913"/>
          <a:stretch/>
        </p:blipFill>
        <p:spPr bwMode="auto">
          <a:xfrm>
            <a:off x="11729054" y="1653961"/>
            <a:ext cx="6640643" cy="5478905"/>
          </a:xfrm>
          <a:prstGeom prst="rect">
            <a:avLst/>
          </a:prstGeom>
          <a:noFill/>
          <a:extLst>
            <a:ext uri="{909E8E84-426E-40DD-AFC4-6F175D3DCCD1}">
              <a14:hiddenFill xmlns:a14="http://schemas.microsoft.com/office/drawing/2010/main">
                <a:solidFill>
                  <a:srgbClr val="FFFFFF"/>
                </a:solidFill>
              </a14:hiddenFill>
            </a:ext>
          </a:extLst>
        </p:spPr>
      </p:pic>
      <p:sp>
        <p:nvSpPr>
          <p:cNvPr id="21" name="Speech Bubble: Rectangle with Corners Rounded 20">
            <a:extLst>
              <a:ext uri="{FF2B5EF4-FFF2-40B4-BE49-F238E27FC236}">
                <a16:creationId xmlns:a16="http://schemas.microsoft.com/office/drawing/2014/main" id="{9C32B5A2-7566-BBBD-2872-89AAEDF62367}"/>
              </a:ext>
            </a:extLst>
          </p:cNvPr>
          <p:cNvSpPr/>
          <p:nvPr/>
        </p:nvSpPr>
        <p:spPr>
          <a:xfrm>
            <a:off x="889643" y="3289709"/>
            <a:ext cx="6922514" cy="2284710"/>
          </a:xfrm>
          <a:custGeom>
            <a:avLst/>
            <a:gdLst>
              <a:gd name="connsiteX0" fmla="*/ 0 w 6922514"/>
              <a:gd name="connsiteY0" fmla="*/ 380793 h 2284710"/>
              <a:gd name="connsiteX1" fmla="*/ 380793 w 6922514"/>
              <a:gd name="connsiteY1" fmla="*/ 0 h 2284710"/>
              <a:gd name="connsiteX2" fmla="*/ 4038133 w 6922514"/>
              <a:gd name="connsiteY2" fmla="*/ 0 h 2284710"/>
              <a:gd name="connsiteX3" fmla="*/ 4038133 w 6922514"/>
              <a:gd name="connsiteY3" fmla="*/ 0 h 2284710"/>
              <a:gd name="connsiteX4" fmla="*/ 5768762 w 6922514"/>
              <a:gd name="connsiteY4" fmla="*/ 0 h 2284710"/>
              <a:gd name="connsiteX5" fmla="*/ 6541721 w 6922514"/>
              <a:gd name="connsiteY5" fmla="*/ 0 h 2284710"/>
              <a:gd name="connsiteX6" fmla="*/ 6922514 w 6922514"/>
              <a:gd name="connsiteY6" fmla="*/ 380793 h 2284710"/>
              <a:gd name="connsiteX7" fmla="*/ 6922514 w 6922514"/>
              <a:gd name="connsiteY7" fmla="*/ 1332748 h 2284710"/>
              <a:gd name="connsiteX8" fmla="*/ 8023540 w 6922514"/>
              <a:gd name="connsiteY8" fmla="*/ 1488603 h 2284710"/>
              <a:gd name="connsiteX9" fmla="*/ 6922514 w 6922514"/>
              <a:gd name="connsiteY9" fmla="*/ 1903925 h 2284710"/>
              <a:gd name="connsiteX10" fmla="*/ 6922514 w 6922514"/>
              <a:gd name="connsiteY10" fmla="*/ 1903917 h 2284710"/>
              <a:gd name="connsiteX11" fmla="*/ 6541721 w 6922514"/>
              <a:gd name="connsiteY11" fmla="*/ 2284710 h 2284710"/>
              <a:gd name="connsiteX12" fmla="*/ 5768762 w 6922514"/>
              <a:gd name="connsiteY12" fmla="*/ 2284710 h 2284710"/>
              <a:gd name="connsiteX13" fmla="*/ 4038133 w 6922514"/>
              <a:gd name="connsiteY13" fmla="*/ 2284710 h 2284710"/>
              <a:gd name="connsiteX14" fmla="*/ 4038133 w 6922514"/>
              <a:gd name="connsiteY14" fmla="*/ 2284710 h 2284710"/>
              <a:gd name="connsiteX15" fmla="*/ 380793 w 6922514"/>
              <a:gd name="connsiteY15" fmla="*/ 2284710 h 2284710"/>
              <a:gd name="connsiteX16" fmla="*/ 0 w 6922514"/>
              <a:gd name="connsiteY16" fmla="*/ 1903917 h 2284710"/>
              <a:gd name="connsiteX17" fmla="*/ 0 w 6922514"/>
              <a:gd name="connsiteY17" fmla="*/ 1903925 h 2284710"/>
              <a:gd name="connsiteX18" fmla="*/ 0 w 6922514"/>
              <a:gd name="connsiteY18" fmla="*/ 1332748 h 2284710"/>
              <a:gd name="connsiteX19" fmla="*/ 0 w 6922514"/>
              <a:gd name="connsiteY19" fmla="*/ 1332748 h 2284710"/>
              <a:gd name="connsiteX20" fmla="*/ 0 w 6922514"/>
              <a:gd name="connsiteY20" fmla="*/ 380793 h 2284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922514" h="2284710" fill="none" extrusionOk="0">
                <a:moveTo>
                  <a:pt x="0" y="380793"/>
                </a:moveTo>
                <a:cubicBezTo>
                  <a:pt x="-8810" y="181078"/>
                  <a:pt x="181991" y="-31124"/>
                  <a:pt x="380793" y="0"/>
                </a:cubicBezTo>
                <a:cubicBezTo>
                  <a:pt x="2055070" y="129591"/>
                  <a:pt x="3117114" y="-79037"/>
                  <a:pt x="4038133" y="0"/>
                </a:cubicBezTo>
                <a:lnTo>
                  <a:pt x="4038133" y="0"/>
                </a:lnTo>
                <a:cubicBezTo>
                  <a:pt x="4809621" y="1494"/>
                  <a:pt x="5582726" y="-118961"/>
                  <a:pt x="5768762" y="0"/>
                </a:cubicBezTo>
                <a:cubicBezTo>
                  <a:pt x="5890792" y="-18566"/>
                  <a:pt x="6166935" y="11067"/>
                  <a:pt x="6541721" y="0"/>
                </a:cubicBezTo>
                <a:cubicBezTo>
                  <a:pt x="6776183" y="19435"/>
                  <a:pt x="6889983" y="159939"/>
                  <a:pt x="6922514" y="380793"/>
                </a:cubicBezTo>
                <a:cubicBezTo>
                  <a:pt x="6995692" y="851275"/>
                  <a:pt x="6866031" y="1150168"/>
                  <a:pt x="6922514" y="1332748"/>
                </a:cubicBezTo>
                <a:cubicBezTo>
                  <a:pt x="7309562" y="1314975"/>
                  <a:pt x="7610735" y="1478508"/>
                  <a:pt x="8023540" y="1488603"/>
                </a:cubicBezTo>
                <a:cubicBezTo>
                  <a:pt x="7818840" y="1676223"/>
                  <a:pt x="7355351" y="1736841"/>
                  <a:pt x="6922514" y="1903925"/>
                </a:cubicBezTo>
                <a:lnTo>
                  <a:pt x="6922514" y="1903917"/>
                </a:lnTo>
                <a:cubicBezTo>
                  <a:pt x="6937312" y="2104249"/>
                  <a:pt x="6775585" y="2299260"/>
                  <a:pt x="6541721" y="2284710"/>
                </a:cubicBezTo>
                <a:cubicBezTo>
                  <a:pt x="6446551" y="2240451"/>
                  <a:pt x="5966818" y="2312526"/>
                  <a:pt x="5768762" y="2284710"/>
                </a:cubicBezTo>
                <a:cubicBezTo>
                  <a:pt x="5116626" y="2349233"/>
                  <a:pt x="4853465" y="2226859"/>
                  <a:pt x="4038133" y="2284710"/>
                </a:cubicBezTo>
                <a:lnTo>
                  <a:pt x="4038133" y="2284710"/>
                </a:lnTo>
                <a:cubicBezTo>
                  <a:pt x="3163823" y="2245044"/>
                  <a:pt x="1904144" y="2412359"/>
                  <a:pt x="380793" y="2284710"/>
                </a:cubicBezTo>
                <a:cubicBezTo>
                  <a:pt x="154207" y="2265510"/>
                  <a:pt x="29714" y="2132175"/>
                  <a:pt x="0" y="1903917"/>
                </a:cubicBezTo>
                <a:lnTo>
                  <a:pt x="0" y="1903925"/>
                </a:lnTo>
                <a:cubicBezTo>
                  <a:pt x="-5353" y="1841456"/>
                  <a:pt x="-9919" y="1521378"/>
                  <a:pt x="0" y="1332748"/>
                </a:cubicBezTo>
                <a:lnTo>
                  <a:pt x="0" y="1332748"/>
                </a:lnTo>
                <a:cubicBezTo>
                  <a:pt x="19913" y="984462"/>
                  <a:pt x="39883" y="685500"/>
                  <a:pt x="0" y="380793"/>
                </a:cubicBezTo>
                <a:close/>
              </a:path>
              <a:path w="6922514" h="2284710" stroke="0" extrusionOk="0">
                <a:moveTo>
                  <a:pt x="0" y="380793"/>
                </a:moveTo>
                <a:cubicBezTo>
                  <a:pt x="805" y="167867"/>
                  <a:pt x="154485" y="16500"/>
                  <a:pt x="380793" y="0"/>
                </a:cubicBezTo>
                <a:cubicBezTo>
                  <a:pt x="1770584" y="-30226"/>
                  <a:pt x="2335431" y="19287"/>
                  <a:pt x="4038133" y="0"/>
                </a:cubicBezTo>
                <a:lnTo>
                  <a:pt x="4038133" y="0"/>
                </a:lnTo>
                <a:cubicBezTo>
                  <a:pt x="4613924" y="100530"/>
                  <a:pt x="5544651" y="11268"/>
                  <a:pt x="5768762" y="0"/>
                </a:cubicBezTo>
                <a:cubicBezTo>
                  <a:pt x="5999398" y="58372"/>
                  <a:pt x="6324272" y="-68112"/>
                  <a:pt x="6541721" y="0"/>
                </a:cubicBezTo>
                <a:cubicBezTo>
                  <a:pt x="6770860" y="-2248"/>
                  <a:pt x="6899120" y="137024"/>
                  <a:pt x="6922514" y="380793"/>
                </a:cubicBezTo>
                <a:cubicBezTo>
                  <a:pt x="6905612" y="731695"/>
                  <a:pt x="6870440" y="952468"/>
                  <a:pt x="6922514" y="1332748"/>
                </a:cubicBezTo>
                <a:cubicBezTo>
                  <a:pt x="7111898" y="1387291"/>
                  <a:pt x="7763247" y="1427711"/>
                  <a:pt x="8023540" y="1488603"/>
                </a:cubicBezTo>
                <a:cubicBezTo>
                  <a:pt x="7573730" y="1733495"/>
                  <a:pt x="7359798" y="1692279"/>
                  <a:pt x="6922514" y="1903925"/>
                </a:cubicBezTo>
                <a:lnTo>
                  <a:pt x="6922514" y="1903917"/>
                </a:lnTo>
                <a:cubicBezTo>
                  <a:pt x="6952906" y="2095551"/>
                  <a:pt x="6748761" y="2249717"/>
                  <a:pt x="6541721" y="2284710"/>
                </a:cubicBezTo>
                <a:cubicBezTo>
                  <a:pt x="6415598" y="2315340"/>
                  <a:pt x="6147122" y="2222878"/>
                  <a:pt x="5768762" y="2284710"/>
                </a:cubicBezTo>
                <a:cubicBezTo>
                  <a:pt x="4911081" y="2155631"/>
                  <a:pt x="4614935" y="2161379"/>
                  <a:pt x="4038133" y="2284710"/>
                </a:cubicBezTo>
                <a:lnTo>
                  <a:pt x="4038133" y="2284710"/>
                </a:lnTo>
                <a:cubicBezTo>
                  <a:pt x="3607889" y="2379742"/>
                  <a:pt x="1169308" y="2234787"/>
                  <a:pt x="380793" y="2284710"/>
                </a:cubicBezTo>
                <a:cubicBezTo>
                  <a:pt x="161448" y="2255906"/>
                  <a:pt x="9398" y="2129197"/>
                  <a:pt x="0" y="1903917"/>
                </a:cubicBezTo>
                <a:lnTo>
                  <a:pt x="0" y="1903925"/>
                </a:lnTo>
                <a:cubicBezTo>
                  <a:pt x="45223" y="1638472"/>
                  <a:pt x="-38747" y="1502044"/>
                  <a:pt x="0" y="1332748"/>
                </a:cubicBezTo>
                <a:lnTo>
                  <a:pt x="0" y="1332748"/>
                </a:lnTo>
                <a:cubicBezTo>
                  <a:pt x="-18883" y="986900"/>
                  <a:pt x="-31146" y="483836"/>
                  <a:pt x="0" y="380793"/>
                </a:cubicBezTo>
                <a:close/>
              </a:path>
            </a:pathLst>
          </a:custGeom>
          <a:solidFill>
            <a:srgbClr val="CCFFFF"/>
          </a:solidFill>
          <a:ln w="38100">
            <a:solidFill>
              <a:srgbClr val="002060"/>
            </a:solidFill>
            <a:extLst>
              <a:ext uri="{C807C97D-BFC1-408E-A445-0C87EB9F89A2}">
                <ask:lineSketchStyleProps xmlns:ask="http://schemas.microsoft.com/office/drawing/2018/sketchyshapes" xmlns="" sd="3244475365">
                  <a:prstGeom prst="wedgeRoundRectCallout">
                    <a:avLst>
                      <a:gd name="adj1" fmla="val 65905"/>
                      <a:gd name="adj2" fmla="val 15155"/>
                      <a:gd name="adj3" fmla="val 16667"/>
                    </a:avLst>
                  </a:prstGeom>
                  <ask:type>
                    <ask:lineSketchCurved/>
                  </ask:type>
                </ask:lineSketchStyleProps>
              </a:ext>
            </a:extLst>
          </a:ln>
          <a:effectLst>
            <a:outerShdw blurRad="225425" dist="50800" dir="5220000" algn="ctr">
              <a:srgbClr val="000000">
                <a:alpha val="3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4000" b="0" i="0" u="none" strike="noStrike" kern="1200" cap="none" spc="0" normalizeH="0" baseline="0" noProof="0" dirty="0">
                <a:ln>
                  <a:noFill/>
                </a:ln>
                <a:solidFill>
                  <a:srgbClr val="002060"/>
                </a:solidFill>
                <a:effectLst/>
                <a:uLnTx/>
                <a:uFillTx/>
                <a:ea typeface="+mn-ea"/>
                <a:cs typeface="Calibri" panose="020F0502020204030204" pitchFamily="34" charset="0"/>
              </a:rPr>
              <a:t>Trong bài đọc </a:t>
            </a:r>
            <a:r>
              <a:rPr lang="en-US" sz="4000" b="1" i="1" noProof="0" dirty="0" err="1">
                <a:solidFill>
                  <a:srgbClr val="002060"/>
                </a:solidFill>
                <a:cs typeface="Calibri" panose="020F0502020204030204" pitchFamily="34" charset="0"/>
              </a:rPr>
              <a:t>Mặt</a:t>
            </a:r>
            <a:r>
              <a:rPr lang="en-US" sz="4000" b="1" i="1" noProof="0" dirty="0">
                <a:solidFill>
                  <a:srgbClr val="002060"/>
                </a:solidFill>
                <a:cs typeface="Calibri" panose="020F0502020204030204" pitchFamily="34" charset="0"/>
              </a:rPr>
              <a:t> </a:t>
            </a:r>
            <a:r>
              <a:rPr lang="en-US" sz="4000" b="1" i="1" noProof="0" dirty="0" err="1">
                <a:solidFill>
                  <a:srgbClr val="002060"/>
                </a:solidFill>
                <a:cs typeface="Calibri" panose="020F0502020204030204" pitchFamily="34" charset="0"/>
              </a:rPr>
              <a:t>trời</a:t>
            </a:r>
            <a:r>
              <a:rPr lang="en-US" sz="4000" b="1" i="1" noProof="0" dirty="0">
                <a:solidFill>
                  <a:srgbClr val="002060"/>
                </a:solidFill>
                <a:cs typeface="Calibri" panose="020F0502020204030204" pitchFamily="34" charset="0"/>
              </a:rPr>
              <a:t> </a:t>
            </a:r>
            <a:r>
              <a:rPr lang="en-US" sz="4000" b="1" i="1" noProof="0" dirty="0" err="1">
                <a:solidFill>
                  <a:srgbClr val="002060"/>
                </a:solidFill>
                <a:cs typeface="Calibri" panose="020F0502020204030204" pitchFamily="34" charset="0"/>
              </a:rPr>
              <a:t>xanh</a:t>
            </a:r>
            <a:r>
              <a:rPr lang="en-US" sz="4000" b="1" i="1" noProof="0" dirty="0">
                <a:solidFill>
                  <a:srgbClr val="002060"/>
                </a:solidFill>
                <a:cs typeface="Calibri" panose="020F0502020204030204" pitchFamily="34" charset="0"/>
              </a:rPr>
              <a:t> </a:t>
            </a:r>
            <a:r>
              <a:rPr lang="en-US" sz="4000" b="1" i="1" noProof="0" dirty="0" err="1">
                <a:solidFill>
                  <a:srgbClr val="002060"/>
                </a:solidFill>
                <a:cs typeface="Calibri" panose="020F0502020204030204" pitchFamily="34" charset="0"/>
              </a:rPr>
              <a:t>của</a:t>
            </a:r>
            <a:r>
              <a:rPr lang="en-US" sz="4000" b="1" i="1" noProof="0" dirty="0">
                <a:solidFill>
                  <a:srgbClr val="002060"/>
                </a:solidFill>
                <a:cs typeface="Calibri" panose="020F0502020204030204" pitchFamily="34" charset="0"/>
              </a:rPr>
              <a:t> </a:t>
            </a:r>
            <a:r>
              <a:rPr lang="en-US" sz="4000" b="1" i="1" noProof="0" dirty="0" err="1">
                <a:solidFill>
                  <a:srgbClr val="002060"/>
                </a:solidFill>
                <a:cs typeface="Calibri" panose="020F0502020204030204" pitchFamily="34" charset="0"/>
              </a:rPr>
              <a:t>tôi</a:t>
            </a:r>
            <a:r>
              <a:rPr kumimoji="0" lang="vi-VN" sz="4000" b="0" i="0" u="none" strike="noStrike" kern="1200" cap="none" spc="0" normalizeH="0" baseline="0" noProof="0" dirty="0">
                <a:ln>
                  <a:noFill/>
                </a:ln>
                <a:solidFill>
                  <a:srgbClr val="002060"/>
                </a:solidFill>
                <a:effectLst/>
                <a:uLnTx/>
                <a:uFillTx/>
                <a:ea typeface="+mn-ea"/>
                <a:cs typeface="Calibri" panose="020F0502020204030204" pitchFamily="34" charset="0"/>
              </a:rPr>
              <a:t>, có từ nào em chưa hiểu nghĩa? </a:t>
            </a:r>
          </a:p>
        </p:txBody>
      </p:sp>
    </p:spTree>
    <p:extLst>
      <p:ext uri="{BB962C8B-B14F-4D97-AF65-F5344CB8AC3E}">
        <p14:creationId xmlns:p14="http://schemas.microsoft.com/office/powerpoint/2010/main" val="47092153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4" presetClass="path" presetSubtype="0" accel="50000" decel="50000" fill="hold" nodeType="clickEffect">
                                      <p:stCondLst>
                                        <p:cond delay="0"/>
                                      </p:stCondLst>
                                      <p:childTnLst>
                                        <p:animMotion origin="layout" path="M -4.79167E-6 -0.00486 L -0.13554 -0.04144 C -0.16354 -0.04954 -0.20585 -0.05394 -0.25026 -0.05394 C -0.30065 -0.05394 -0.34114 -0.04954 -0.36914 -0.04144 L -0.50429 -0.00486 " pathEditMode="relative" rAng="0" ptsTypes="AAAAA">
                                          <p:cBhvr>
                                            <p:cTn id="11" dur="2000" fill="hold"/>
                                            <p:tgtEl>
                                              <p:spTgt spid="20482"/>
                                            </p:tgtEl>
                                            <p:attrNameLst>
                                              <p:attrName>ppt_x</p:attrName>
                                              <p:attrName>ppt_y</p:attrName>
                                            </p:attrNameLst>
                                          </p:cBhvr>
                                          <p:rCtr x="-25221" y="-2454"/>
                                        </p:animMotion>
                                      </p:childTnLst>
                                    </p:cTn>
                                  </p:par>
                                  <p:par>
                                    <p:cTn id="12" presetID="2" presetClass="entr" presetSubtype="4" fill="hold" grpId="0" nodeType="withEffect" p14:presetBounceEnd="66000">
                                      <p:stCondLst>
                                        <p:cond delay="2000"/>
                                      </p:stCondLst>
                                      <p:childTnLst>
                                        <p:set>
                                          <p:cBhvr>
                                            <p:cTn id="13" dur="1" fill="hold">
                                              <p:stCondLst>
                                                <p:cond delay="0"/>
                                              </p:stCondLst>
                                            </p:cTn>
                                            <p:tgtEl>
                                              <p:spTgt spid="21"/>
                                            </p:tgtEl>
                                            <p:attrNameLst>
                                              <p:attrName>style.visibility</p:attrName>
                                            </p:attrNameLst>
                                          </p:cBhvr>
                                          <p:to>
                                            <p:strVal val="visible"/>
                                          </p:to>
                                        </p:set>
                                        <p:anim calcmode="lin" valueType="num" p14:bounceEnd="66000">
                                          <p:cBhvr additive="base">
                                            <p:cTn id="14" dur="1000" fill="hold"/>
                                            <p:tgtEl>
                                              <p:spTgt spid="21"/>
                                            </p:tgtEl>
                                            <p:attrNameLst>
                                              <p:attrName>ppt_x</p:attrName>
                                            </p:attrNameLst>
                                          </p:cBhvr>
                                          <p:tavLst>
                                            <p:tav tm="0">
                                              <p:val>
                                                <p:strVal val="#ppt_x"/>
                                              </p:val>
                                            </p:tav>
                                            <p:tav tm="100000">
                                              <p:val>
                                                <p:strVal val="#ppt_x"/>
                                              </p:val>
                                            </p:tav>
                                          </p:tavLst>
                                        </p:anim>
                                        <p:anim calcmode="lin" valueType="num" p14:bounceEnd="66000">
                                          <p:cBhvr additive="base">
                                            <p:cTn id="15" dur="1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4" presetClass="path" presetSubtype="0" accel="50000" decel="50000" fill="hold" nodeType="clickEffect">
                                      <p:stCondLst>
                                        <p:cond delay="0"/>
                                      </p:stCondLst>
                                      <p:childTnLst>
                                        <p:animMotion origin="layout" path="M -4.79167E-6 -0.00486 L -0.13554 -0.04144 C -0.16354 -0.04954 -0.20585 -0.05394 -0.25026 -0.05394 C -0.30065 -0.05394 -0.34114 -0.04954 -0.36914 -0.04144 L -0.50429 -0.00486 " pathEditMode="relative" rAng="0" ptsTypes="AAAAA">
                                          <p:cBhvr>
                                            <p:cTn id="11" dur="2000" fill="hold"/>
                                            <p:tgtEl>
                                              <p:spTgt spid="20482"/>
                                            </p:tgtEl>
                                            <p:attrNameLst>
                                              <p:attrName>ppt_x</p:attrName>
                                              <p:attrName>ppt_y</p:attrName>
                                            </p:attrNameLst>
                                          </p:cBhvr>
                                          <p:rCtr x="-25221" y="-2454"/>
                                        </p:animMotion>
                                      </p:childTnLst>
                                    </p:cTn>
                                  </p:par>
                                  <p:par>
                                    <p:cTn id="12" presetID="2" presetClass="entr" presetSubtype="4" fill="hold" grpId="0" nodeType="withEffect">
                                      <p:stCondLst>
                                        <p:cond delay="2000"/>
                                      </p:stCondLst>
                                      <p:childTnLst>
                                        <p:set>
                                          <p:cBhvr>
                                            <p:cTn id="13" dur="1" fill="hold">
                                              <p:stCondLst>
                                                <p:cond delay="0"/>
                                              </p:stCondLst>
                                            </p:cTn>
                                            <p:tgtEl>
                                              <p:spTgt spid="21"/>
                                            </p:tgtEl>
                                            <p:attrNameLst>
                                              <p:attrName>style.visibility</p:attrName>
                                            </p:attrNameLst>
                                          </p:cBhvr>
                                          <p:to>
                                            <p:strVal val="visible"/>
                                          </p:to>
                                        </p:set>
                                        <p:anim calcmode="lin" valueType="num">
                                          <p:cBhvr additive="base">
                                            <p:cTn id="14" dur="1000" fill="hold"/>
                                            <p:tgtEl>
                                              <p:spTgt spid="21"/>
                                            </p:tgtEl>
                                            <p:attrNameLst>
                                              <p:attrName>ppt_x</p:attrName>
                                            </p:attrNameLst>
                                          </p:cBhvr>
                                          <p:tavLst>
                                            <p:tav tm="0">
                                              <p:val>
                                                <p:strVal val="#ppt_x"/>
                                              </p:val>
                                            </p:tav>
                                            <p:tav tm="100000">
                                              <p:val>
                                                <p:strVal val="#ppt_x"/>
                                              </p:val>
                                            </p:tav>
                                          </p:tavLst>
                                        </p:anim>
                                        <p:anim calcmode="lin" valueType="num">
                                          <p:cBhvr additive="base">
                                            <p:cTn id="15" dur="10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28B97DD-CBF0-45EB-8CD6-F99A4E1C49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7" name="Group 16">
            <a:extLst>
              <a:ext uri="{FF2B5EF4-FFF2-40B4-BE49-F238E27FC236}">
                <a16:creationId xmlns:a16="http://schemas.microsoft.com/office/drawing/2014/main" id="{18488E12-1FF1-8E75-8DE2-C84043282B26}"/>
              </a:ext>
            </a:extLst>
          </p:cNvPr>
          <p:cNvGrpSpPr/>
          <p:nvPr/>
        </p:nvGrpSpPr>
        <p:grpSpPr>
          <a:xfrm>
            <a:off x="1767604" y="269272"/>
            <a:ext cx="8534636" cy="2554546"/>
            <a:chOff x="2941084" y="292594"/>
            <a:chExt cx="6309828" cy="2554546"/>
          </a:xfrm>
        </p:grpSpPr>
        <p:sp>
          <p:nvSpPr>
            <p:cNvPr id="18" name="TextBox 17">
              <a:extLst>
                <a:ext uri="{FF2B5EF4-FFF2-40B4-BE49-F238E27FC236}">
                  <a16:creationId xmlns:a16="http://schemas.microsoft.com/office/drawing/2014/main" id="{06A22CAA-A5EE-9376-5714-F38E892270BF}"/>
                </a:ext>
              </a:extLst>
            </p:cNvPr>
            <p:cNvSpPr txBox="1"/>
            <p:nvPr/>
          </p:nvSpPr>
          <p:spPr>
            <a:xfrm>
              <a:off x="2941085" y="292595"/>
              <a:ext cx="6309827" cy="25545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Giải</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Thích</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Nghĩa</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Khó</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Hiểu</a:t>
              </a:r>
              <a:endPar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9" name="TextBox 18">
              <a:extLst>
                <a:ext uri="{FF2B5EF4-FFF2-40B4-BE49-F238E27FC236}">
                  <a16:creationId xmlns:a16="http://schemas.microsoft.com/office/drawing/2014/main" id="{493E88CD-557D-6D7E-3BF1-585F9E6406BE}"/>
                </a:ext>
              </a:extLst>
            </p:cNvPr>
            <p:cNvSpPr txBox="1"/>
            <p:nvPr/>
          </p:nvSpPr>
          <p:spPr>
            <a:xfrm>
              <a:off x="2941084" y="292594"/>
              <a:ext cx="6309827" cy="25545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Giải</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Thích</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Nghĩa</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Khó</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Hiểu</a:t>
              </a:r>
              <a:endPar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sp>
        <p:nvSpPr>
          <p:cNvPr id="2" name="AutoShape 4" descr="Colorful Rainbow Wave Background 1978292 Vector Art at Vecteezy">
            <a:extLst>
              <a:ext uri="{FF2B5EF4-FFF2-40B4-BE49-F238E27FC236}">
                <a16:creationId xmlns:a16="http://schemas.microsoft.com/office/drawing/2014/main" id="{FF95DD59-F1C4-4197-AB95-3F09FF271FD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0" name="Rectangle: Rounded Corners 8">
            <a:extLst>
              <a:ext uri="{FF2B5EF4-FFF2-40B4-BE49-F238E27FC236}">
                <a16:creationId xmlns:a16="http://schemas.microsoft.com/office/drawing/2014/main" id="{3CFA76B6-A110-4D11-912A-CF0E34C8949E}"/>
              </a:ext>
            </a:extLst>
          </p:cNvPr>
          <p:cNvSpPr/>
          <p:nvPr/>
        </p:nvSpPr>
        <p:spPr>
          <a:xfrm>
            <a:off x="352945" y="3124200"/>
            <a:ext cx="5590655" cy="1666876"/>
          </a:xfrm>
          <a:custGeom>
            <a:avLst/>
            <a:gdLst>
              <a:gd name="connsiteX0" fmla="*/ 0 w 5590655"/>
              <a:gd name="connsiteY0" fmla="*/ 407068 h 1666876"/>
              <a:gd name="connsiteX1" fmla="*/ 407068 w 5590655"/>
              <a:gd name="connsiteY1" fmla="*/ 0 h 1666876"/>
              <a:gd name="connsiteX2" fmla="*/ 5183587 w 5590655"/>
              <a:gd name="connsiteY2" fmla="*/ 0 h 1666876"/>
              <a:gd name="connsiteX3" fmla="*/ 5590655 w 5590655"/>
              <a:gd name="connsiteY3" fmla="*/ 407068 h 1666876"/>
              <a:gd name="connsiteX4" fmla="*/ 5590655 w 5590655"/>
              <a:gd name="connsiteY4" fmla="*/ 1259808 h 1666876"/>
              <a:gd name="connsiteX5" fmla="*/ 5183587 w 5590655"/>
              <a:gd name="connsiteY5" fmla="*/ 1666876 h 1666876"/>
              <a:gd name="connsiteX6" fmla="*/ 407068 w 5590655"/>
              <a:gd name="connsiteY6" fmla="*/ 1666876 h 1666876"/>
              <a:gd name="connsiteX7" fmla="*/ 0 w 5590655"/>
              <a:gd name="connsiteY7" fmla="*/ 1259808 h 1666876"/>
              <a:gd name="connsiteX8" fmla="*/ 0 w 5590655"/>
              <a:gd name="connsiteY8" fmla="*/ 407068 h 1666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0655" h="1666876" fill="none" extrusionOk="0">
                <a:moveTo>
                  <a:pt x="0" y="407068"/>
                </a:moveTo>
                <a:cubicBezTo>
                  <a:pt x="-6206" y="203998"/>
                  <a:pt x="158638" y="-15868"/>
                  <a:pt x="407068" y="0"/>
                </a:cubicBezTo>
                <a:cubicBezTo>
                  <a:pt x="1066718" y="-35273"/>
                  <a:pt x="3995111" y="-144294"/>
                  <a:pt x="5183587" y="0"/>
                </a:cubicBezTo>
                <a:cubicBezTo>
                  <a:pt x="5428156" y="6012"/>
                  <a:pt x="5587342" y="179458"/>
                  <a:pt x="5590655" y="407068"/>
                </a:cubicBezTo>
                <a:cubicBezTo>
                  <a:pt x="5533768" y="662960"/>
                  <a:pt x="5597047" y="1050974"/>
                  <a:pt x="5590655" y="1259808"/>
                </a:cubicBezTo>
                <a:cubicBezTo>
                  <a:pt x="5603016" y="1475277"/>
                  <a:pt x="5435309" y="1637708"/>
                  <a:pt x="5183587" y="1666876"/>
                </a:cubicBezTo>
                <a:cubicBezTo>
                  <a:pt x="3976933" y="1744401"/>
                  <a:pt x="1837403" y="1623173"/>
                  <a:pt x="407068" y="1666876"/>
                </a:cubicBezTo>
                <a:cubicBezTo>
                  <a:pt x="144277" y="1656355"/>
                  <a:pt x="-34802" y="1484149"/>
                  <a:pt x="0" y="1259808"/>
                </a:cubicBezTo>
                <a:cubicBezTo>
                  <a:pt x="47938" y="1001341"/>
                  <a:pt x="44411" y="664816"/>
                  <a:pt x="0" y="407068"/>
                </a:cubicBezTo>
                <a:close/>
              </a:path>
              <a:path w="5590655" h="1666876" stroke="0" extrusionOk="0">
                <a:moveTo>
                  <a:pt x="0" y="407068"/>
                </a:moveTo>
                <a:cubicBezTo>
                  <a:pt x="-4326" y="167302"/>
                  <a:pt x="165860" y="13275"/>
                  <a:pt x="407068" y="0"/>
                </a:cubicBezTo>
                <a:cubicBezTo>
                  <a:pt x="1716593" y="-95379"/>
                  <a:pt x="3523288" y="58096"/>
                  <a:pt x="5183587" y="0"/>
                </a:cubicBezTo>
                <a:cubicBezTo>
                  <a:pt x="5384242" y="-17009"/>
                  <a:pt x="5570057" y="167447"/>
                  <a:pt x="5590655" y="407068"/>
                </a:cubicBezTo>
                <a:cubicBezTo>
                  <a:pt x="5580722" y="646477"/>
                  <a:pt x="5623588" y="1117170"/>
                  <a:pt x="5590655" y="1259808"/>
                </a:cubicBezTo>
                <a:cubicBezTo>
                  <a:pt x="5616857" y="1453480"/>
                  <a:pt x="5383508" y="1642076"/>
                  <a:pt x="5183587" y="1666876"/>
                </a:cubicBezTo>
                <a:cubicBezTo>
                  <a:pt x="4539172" y="1606970"/>
                  <a:pt x="1009789" y="1749390"/>
                  <a:pt x="407068" y="1666876"/>
                </a:cubicBezTo>
                <a:cubicBezTo>
                  <a:pt x="157893" y="1672898"/>
                  <a:pt x="-16244" y="1501111"/>
                  <a:pt x="0" y="1259808"/>
                </a:cubicBezTo>
                <a:cubicBezTo>
                  <a:pt x="57983" y="1105795"/>
                  <a:pt x="-64623" y="738160"/>
                  <a:pt x="0" y="407068"/>
                </a:cubicBezTo>
                <a:close/>
              </a:path>
            </a:pathLst>
          </a:custGeom>
          <a:solidFill>
            <a:schemeClr val="bg1">
              <a:alpha val="82000"/>
            </a:schemeClr>
          </a:solidFill>
          <a:ln w="28575">
            <a:solidFill>
              <a:srgbClr val="002060"/>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40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Cọ: cây thuộc họ dừa, cao, lá to và xòe ra như</a:t>
            </a:r>
            <a:endParaRPr kumimoji="0" lang="en-US" sz="3200" b="0" i="1"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6146" name="Picture 2" descr="Cây cọ: Ý nghĩa, hình ảnh, cách trồng, chăm sóc tại nhà">
            <a:extLst>
              <a:ext uri="{FF2B5EF4-FFF2-40B4-BE49-F238E27FC236}">
                <a16:creationId xmlns:a16="http://schemas.microsoft.com/office/drawing/2014/main" id="{E0ADF34A-294B-437C-BDD1-36C75831E9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4174" y="3293118"/>
            <a:ext cx="5343525" cy="31076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5361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fade">
                                      <p:cBhvr>
                                        <p:cTn id="12"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28B97DD-CBF0-45EB-8CD6-F99A4E1C49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17" name="Group 16">
            <a:extLst>
              <a:ext uri="{FF2B5EF4-FFF2-40B4-BE49-F238E27FC236}">
                <a16:creationId xmlns:a16="http://schemas.microsoft.com/office/drawing/2014/main" id="{18488E12-1FF1-8E75-8DE2-C84043282B26}"/>
              </a:ext>
            </a:extLst>
          </p:cNvPr>
          <p:cNvGrpSpPr/>
          <p:nvPr/>
        </p:nvGrpSpPr>
        <p:grpSpPr>
          <a:xfrm>
            <a:off x="1767604" y="269272"/>
            <a:ext cx="8534636" cy="2554546"/>
            <a:chOff x="2941084" y="292594"/>
            <a:chExt cx="6309828" cy="2554546"/>
          </a:xfrm>
        </p:grpSpPr>
        <p:sp>
          <p:nvSpPr>
            <p:cNvPr id="18" name="TextBox 17">
              <a:extLst>
                <a:ext uri="{FF2B5EF4-FFF2-40B4-BE49-F238E27FC236}">
                  <a16:creationId xmlns:a16="http://schemas.microsoft.com/office/drawing/2014/main" id="{06A22CAA-A5EE-9376-5714-F38E892270BF}"/>
                </a:ext>
              </a:extLst>
            </p:cNvPr>
            <p:cNvSpPr txBox="1"/>
            <p:nvPr/>
          </p:nvSpPr>
          <p:spPr>
            <a:xfrm>
              <a:off x="2941085" y="292595"/>
              <a:ext cx="6309827" cy="25545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Giải</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Thích</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Nghĩa</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Khó</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Hiểu</a:t>
              </a:r>
              <a:endPar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9" name="TextBox 18">
              <a:extLst>
                <a:ext uri="{FF2B5EF4-FFF2-40B4-BE49-F238E27FC236}">
                  <a16:creationId xmlns:a16="http://schemas.microsoft.com/office/drawing/2014/main" id="{493E88CD-557D-6D7E-3BF1-585F9E6406BE}"/>
                </a:ext>
              </a:extLst>
            </p:cNvPr>
            <p:cNvSpPr txBox="1"/>
            <p:nvPr/>
          </p:nvSpPr>
          <p:spPr>
            <a:xfrm>
              <a:off x="2941084" y="292594"/>
              <a:ext cx="6309827" cy="25545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Giải</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Thích</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Nghĩa</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Từ</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Khó</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Hiểu</a:t>
              </a:r>
              <a:endPar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sp>
        <p:nvSpPr>
          <p:cNvPr id="2" name="AutoShape 4" descr="Colorful Rainbow Wave Background 1978292 Vector Art at Vecteezy">
            <a:extLst>
              <a:ext uri="{FF2B5EF4-FFF2-40B4-BE49-F238E27FC236}">
                <a16:creationId xmlns:a16="http://schemas.microsoft.com/office/drawing/2014/main" id="{FF95DD59-F1C4-4197-AB95-3F09FF271FD6}"/>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0" name="Rectangle: Rounded Corners 8">
            <a:extLst>
              <a:ext uri="{FF2B5EF4-FFF2-40B4-BE49-F238E27FC236}">
                <a16:creationId xmlns:a16="http://schemas.microsoft.com/office/drawing/2014/main" id="{3CFA76B6-A110-4D11-912A-CF0E34C8949E}"/>
              </a:ext>
            </a:extLst>
          </p:cNvPr>
          <p:cNvSpPr/>
          <p:nvPr/>
        </p:nvSpPr>
        <p:spPr>
          <a:xfrm>
            <a:off x="352945" y="3124200"/>
            <a:ext cx="5590655" cy="1666876"/>
          </a:xfrm>
          <a:custGeom>
            <a:avLst/>
            <a:gdLst>
              <a:gd name="connsiteX0" fmla="*/ 0 w 5590655"/>
              <a:gd name="connsiteY0" fmla="*/ 407068 h 1666876"/>
              <a:gd name="connsiteX1" fmla="*/ 407068 w 5590655"/>
              <a:gd name="connsiteY1" fmla="*/ 0 h 1666876"/>
              <a:gd name="connsiteX2" fmla="*/ 5183587 w 5590655"/>
              <a:gd name="connsiteY2" fmla="*/ 0 h 1666876"/>
              <a:gd name="connsiteX3" fmla="*/ 5590655 w 5590655"/>
              <a:gd name="connsiteY3" fmla="*/ 407068 h 1666876"/>
              <a:gd name="connsiteX4" fmla="*/ 5590655 w 5590655"/>
              <a:gd name="connsiteY4" fmla="*/ 1259808 h 1666876"/>
              <a:gd name="connsiteX5" fmla="*/ 5183587 w 5590655"/>
              <a:gd name="connsiteY5" fmla="*/ 1666876 h 1666876"/>
              <a:gd name="connsiteX6" fmla="*/ 407068 w 5590655"/>
              <a:gd name="connsiteY6" fmla="*/ 1666876 h 1666876"/>
              <a:gd name="connsiteX7" fmla="*/ 0 w 5590655"/>
              <a:gd name="connsiteY7" fmla="*/ 1259808 h 1666876"/>
              <a:gd name="connsiteX8" fmla="*/ 0 w 5590655"/>
              <a:gd name="connsiteY8" fmla="*/ 407068 h 1666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90655" h="1666876" fill="none" extrusionOk="0">
                <a:moveTo>
                  <a:pt x="0" y="407068"/>
                </a:moveTo>
                <a:cubicBezTo>
                  <a:pt x="-6206" y="203998"/>
                  <a:pt x="158638" y="-15868"/>
                  <a:pt x="407068" y="0"/>
                </a:cubicBezTo>
                <a:cubicBezTo>
                  <a:pt x="1066718" y="-35273"/>
                  <a:pt x="3995111" y="-144294"/>
                  <a:pt x="5183587" y="0"/>
                </a:cubicBezTo>
                <a:cubicBezTo>
                  <a:pt x="5428156" y="6012"/>
                  <a:pt x="5587342" y="179458"/>
                  <a:pt x="5590655" y="407068"/>
                </a:cubicBezTo>
                <a:cubicBezTo>
                  <a:pt x="5533768" y="662960"/>
                  <a:pt x="5597047" y="1050974"/>
                  <a:pt x="5590655" y="1259808"/>
                </a:cubicBezTo>
                <a:cubicBezTo>
                  <a:pt x="5603016" y="1475277"/>
                  <a:pt x="5435309" y="1637708"/>
                  <a:pt x="5183587" y="1666876"/>
                </a:cubicBezTo>
                <a:cubicBezTo>
                  <a:pt x="3976933" y="1744401"/>
                  <a:pt x="1837403" y="1623173"/>
                  <a:pt x="407068" y="1666876"/>
                </a:cubicBezTo>
                <a:cubicBezTo>
                  <a:pt x="144277" y="1656355"/>
                  <a:pt x="-34802" y="1484149"/>
                  <a:pt x="0" y="1259808"/>
                </a:cubicBezTo>
                <a:cubicBezTo>
                  <a:pt x="47938" y="1001341"/>
                  <a:pt x="44411" y="664816"/>
                  <a:pt x="0" y="407068"/>
                </a:cubicBezTo>
                <a:close/>
              </a:path>
              <a:path w="5590655" h="1666876" stroke="0" extrusionOk="0">
                <a:moveTo>
                  <a:pt x="0" y="407068"/>
                </a:moveTo>
                <a:cubicBezTo>
                  <a:pt x="-4326" y="167302"/>
                  <a:pt x="165860" y="13275"/>
                  <a:pt x="407068" y="0"/>
                </a:cubicBezTo>
                <a:cubicBezTo>
                  <a:pt x="1716593" y="-95379"/>
                  <a:pt x="3523288" y="58096"/>
                  <a:pt x="5183587" y="0"/>
                </a:cubicBezTo>
                <a:cubicBezTo>
                  <a:pt x="5384242" y="-17009"/>
                  <a:pt x="5570057" y="167447"/>
                  <a:pt x="5590655" y="407068"/>
                </a:cubicBezTo>
                <a:cubicBezTo>
                  <a:pt x="5580722" y="646477"/>
                  <a:pt x="5623588" y="1117170"/>
                  <a:pt x="5590655" y="1259808"/>
                </a:cubicBezTo>
                <a:cubicBezTo>
                  <a:pt x="5616857" y="1453480"/>
                  <a:pt x="5383508" y="1642076"/>
                  <a:pt x="5183587" y="1666876"/>
                </a:cubicBezTo>
                <a:cubicBezTo>
                  <a:pt x="4539172" y="1606970"/>
                  <a:pt x="1009789" y="1749390"/>
                  <a:pt x="407068" y="1666876"/>
                </a:cubicBezTo>
                <a:cubicBezTo>
                  <a:pt x="157893" y="1672898"/>
                  <a:pt x="-16244" y="1501111"/>
                  <a:pt x="0" y="1259808"/>
                </a:cubicBezTo>
                <a:cubicBezTo>
                  <a:pt x="57983" y="1105795"/>
                  <a:pt x="-64623" y="738160"/>
                  <a:pt x="0" y="407068"/>
                </a:cubicBezTo>
                <a:close/>
              </a:path>
            </a:pathLst>
          </a:custGeom>
          <a:solidFill>
            <a:schemeClr val="bg1">
              <a:alpha val="82000"/>
            </a:schemeClr>
          </a:solidFill>
          <a:ln w="28575">
            <a:solidFill>
              <a:srgbClr val="002060"/>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vi-VN" sz="40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Hoa cau: hoa của cây cau, có màu vàng nhạt</a:t>
            </a:r>
            <a:r>
              <a:rPr lang="en-US" sz="40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a:t>
            </a:r>
            <a:endParaRPr lang="vi-VN" sz="40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7170" name="Picture 2" descr="Một thoáng hương cau mang quê nhà vào lòng phố thị">
            <a:extLst>
              <a:ext uri="{FF2B5EF4-FFF2-40B4-BE49-F238E27FC236}">
                <a16:creationId xmlns:a16="http://schemas.microsoft.com/office/drawing/2014/main" id="{092077B8-6451-42C9-A901-747687845A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4975" y="2990850"/>
            <a:ext cx="4673600" cy="350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7585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fade">
                                      <p:cBhvr>
                                        <p:cTn id="12"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51" descr="Cartoon Background Images 1920x1200">
            <a:extLst>
              <a:ext uri="{FF2B5EF4-FFF2-40B4-BE49-F238E27FC236}">
                <a16:creationId xmlns:a16="http://schemas.microsoft.com/office/drawing/2014/main" id="{879CAD19-F082-43B5-84C8-988791FF7C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id="{163B9B26-E55D-1147-53B0-317F72C2438F}"/>
              </a:ext>
            </a:extLst>
          </p:cNvPr>
          <p:cNvGrpSpPr/>
          <p:nvPr/>
        </p:nvGrpSpPr>
        <p:grpSpPr>
          <a:xfrm>
            <a:off x="1666639" y="55124"/>
            <a:ext cx="8534636" cy="1342455"/>
            <a:chOff x="2941084" y="273579"/>
            <a:chExt cx="6309828" cy="1342455"/>
          </a:xfrm>
        </p:grpSpPr>
        <p:sp>
          <p:nvSpPr>
            <p:cNvPr id="14" name="TextBox 13">
              <a:extLst>
                <a:ext uri="{FF2B5EF4-FFF2-40B4-BE49-F238E27FC236}">
                  <a16:creationId xmlns:a16="http://schemas.microsoft.com/office/drawing/2014/main" id="{2A392A06-D8E5-1D18-78A5-77CEAC65A643}"/>
                </a:ext>
              </a:extLst>
            </p:cNvPr>
            <p:cNvSpPr txBox="1"/>
            <p:nvPr/>
          </p:nvSpPr>
          <p:spPr>
            <a:xfrm>
              <a:off x="2941085" y="292595"/>
              <a:ext cx="6309827"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Cùng</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Tìm</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Hiểu</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Bài</a:t>
              </a:r>
              <a:endPar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8" name="TextBox 17">
              <a:extLst>
                <a:ext uri="{FF2B5EF4-FFF2-40B4-BE49-F238E27FC236}">
                  <a16:creationId xmlns:a16="http://schemas.microsoft.com/office/drawing/2014/main" id="{94181FB5-9319-4662-7EBF-56CA4F30EDA5}"/>
                </a:ext>
              </a:extLst>
            </p:cNvPr>
            <p:cNvSpPr txBox="1"/>
            <p:nvPr/>
          </p:nvSpPr>
          <p:spPr>
            <a:xfrm>
              <a:off x="2941084" y="273579"/>
              <a:ext cx="6309827"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Cùng</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Tìm</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Hiểu</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Bài</a:t>
              </a:r>
              <a:endPar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grpSp>
        <p:nvGrpSpPr>
          <p:cNvPr id="19" name="Group 18">
            <a:extLst>
              <a:ext uri="{FF2B5EF4-FFF2-40B4-BE49-F238E27FC236}">
                <a16:creationId xmlns:a16="http://schemas.microsoft.com/office/drawing/2014/main" id="{147283D7-38BD-DE8D-59D4-2ACEFDC97E14}"/>
              </a:ext>
            </a:extLst>
          </p:cNvPr>
          <p:cNvGrpSpPr/>
          <p:nvPr/>
        </p:nvGrpSpPr>
        <p:grpSpPr>
          <a:xfrm>
            <a:off x="190107" y="1239995"/>
            <a:ext cx="10346683" cy="1294010"/>
            <a:chOff x="55488" y="1751609"/>
            <a:chExt cx="10346683" cy="1294010"/>
          </a:xfrm>
        </p:grpSpPr>
        <p:sp>
          <p:nvSpPr>
            <p:cNvPr id="20" name="Rectangle: Rounded Corners 19">
              <a:extLst>
                <a:ext uri="{FF2B5EF4-FFF2-40B4-BE49-F238E27FC236}">
                  <a16:creationId xmlns:a16="http://schemas.microsoft.com/office/drawing/2014/main" id="{EA85DAF2-C3BD-2332-5936-E307DBD2D442}"/>
                </a:ext>
              </a:extLst>
            </p:cNvPr>
            <p:cNvSpPr/>
            <p:nvPr/>
          </p:nvSpPr>
          <p:spPr>
            <a:xfrm>
              <a:off x="268099" y="2230780"/>
              <a:ext cx="10134072" cy="814839"/>
            </a:xfrm>
            <a:custGeom>
              <a:avLst/>
              <a:gdLst>
                <a:gd name="connsiteX0" fmla="*/ 0 w 10134072"/>
                <a:gd name="connsiteY0" fmla="*/ 198992 h 814839"/>
                <a:gd name="connsiteX1" fmla="*/ 198992 w 10134072"/>
                <a:gd name="connsiteY1" fmla="*/ 0 h 814839"/>
                <a:gd name="connsiteX2" fmla="*/ 9935080 w 10134072"/>
                <a:gd name="connsiteY2" fmla="*/ 0 h 814839"/>
                <a:gd name="connsiteX3" fmla="*/ 10134072 w 10134072"/>
                <a:gd name="connsiteY3" fmla="*/ 198992 h 814839"/>
                <a:gd name="connsiteX4" fmla="*/ 10134072 w 10134072"/>
                <a:gd name="connsiteY4" fmla="*/ 615847 h 814839"/>
                <a:gd name="connsiteX5" fmla="*/ 9935080 w 10134072"/>
                <a:gd name="connsiteY5" fmla="*/ 814839 h 814839"/>
                <a:gd name="connsiteX6" fmla="*/ 198992 w 10134072"/>
                <a:gd name="connsiteY6" fmla="*/ 814839 h 814839"/>
                <a:gd name="connsiteX7" fmla="*/ 0 w 10134072"/>
                <a:gd name="connsiteY7" fmla="*/ 615847 h 814839"/>
                <a:gd name="connsiteX8" fmla="*/ 0 w 10134072"/>
                <a:gd name="connsiteY8" fmla="*/ 198992 h 814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34072" h="814839" fill="none" extrusionOk="0">
                  <a:moveTo>
                    <a:pt x="0" y="198992"/>
                  </a:moveTo>
                  <a:cubicBezTo>
                    <a:pt x="-5419" y="108080"/>
                    <a:pt x="82170" y="-4651"/>
                    <a:pt x="198992" y="0"/>
                  </a:cubicBezTo>
                  <a:cubicBezTo>
                    <a:pt x="1887876" y="-35273"/>
                    <a:pt x="5491911" y="-144294"/>
                    <a:pt x="9935080" y="0"/>
                  </a:cubicBezTo>
                  <a:cubicBezTo>
                    <a:pt x="10065500" y="6246"/>
                    <a:pt x="10120998" y="78069"/>
                    <a:pt x="10134072" y="198992"/>
                  </a:cubicBezTo>
                  <a:cubicBezTo>
                    <a:pt x="10104775" y="346148"/>
                    <a:pt x="10161186" y="534884"/>
                    <a:pt x="10134072" y="615847"/>
                  </a:cubicBezTo>
                  <a:cubicBezTo>
                    <a:pt x="10140805" y="720655"/>
                    <a:pt x="10049971" y="809429"/>
                    <a:pt x="9935080" y="814839"/>
                  </a:cubicBezTo>
                  <a:cubicBezTo>
                    <a:pt x="6886868" y="892364"/>
                    <a:pt x="5017861" y="771136"/>
                    <a:pt x="198992" y="814839"/>
                  </a:cubicBezTo>
                  <a:cubicBezTo>
                    <a:pt x="81260" y="812669"/>
                    <a:pt x="-13594" y="725561"/>
                    <a:pt x="0" y="615847"/>
                  </a:cubicBezTo>
                  <a:cubicBezTo>
                    <a:pt x="-22587" y="544243"/>
                    <a:pt x="-31970" y="384799"/>
                    <a:pt x="0" y="198992"/>
                  </a:cubicBezTo>
                  <a:close/>
                </a:path>
                <a:path w="10134072" h="814839" stroke="0" extrusionOk="0">
                  <a:moveTo>
                    <a:pt x="0" y="198992"/>
                  </a:moveTo>
                  <a:cubicBezTo>
                    <a:pt x="-4934" y="72044"/>
                    <a:pt x="83608" y="4442"/>
                    <a:pt x="198992" y="0"/>
                  </a:cubicBezTo>
                  <a:cubicBezTo>
                    <a:pt x="2547507" y="-95379"/>
                    <a:pt x="8747342" y="58096"/>
                    <a:pt x="9935080" y="0"/>
                  </a:cubicBezTo>
                  <a:cubicBezTo>
                    <a:pt x="10028398" y="-11672"/>
                    <a:pt x="10117255" y="77006"/>
                    <a:pt x="10134072" y="198992"/>
                  </a:cubicBezTo>
                  <a:cubicBezTo>
                    <a:pt x="10139495" y="302086"/>
                    <a:pt x="10164668" y="525888"/>
                    <a:pt x="10134072" y="615847"/>
                  </a:cubicBezTo>
                  <a:cubicBezTo>
                    <a:pt x="10143236" y="714854"/>
                    <a:pt x="10035346" y="805242"/>
                    <a:pt x="9935080" y="814839"/>
                  </a:cubicBezTo>
                  <a:cubicBezTo>
                    <a:pt x="6139311" y="754933"/>
                    <a:pt x="3854652" y="897353"/>
                    <a:pt x="198992" y="814839"/>
                  </a:cubicBezTo>
                  <a:cubicBezTo>
                    <a:pt x="69996" y="819560"/>
                    <a:pt x="-5433" y="731261"/>
                    <a:pt x="0" y="615847"/>
                  </a:cubicBezTo>
                  <a:cubicBezTo>
                    <a:pt x="9673" y="461689"/>
                    <a:pt x="24248" y="349252"/>
                    <a:pt x="0" y="198992"/>
                  </a:cubicBezTo>
                  <a:close/>
                </a:path>
              </a:pathLst>
            </a:custGeom>
            <a:solidFill>
              <a:schemeClr val="bg1"/>
            </a:solidFill>
            <a:ln w="28575">
              <a:solidFill>
                <a:srgbClr val="002060"/>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1. </a:t>
              </a:r>
              <a:r>
                <a:rPr kumimoji="0" lang="vi-VN" sz="32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Tiếng mưa trong rừng cọ được tả như thế nào?</a:t>
              </a:r>
            </a:p>
          </p:txBody>
        </p:sp>
        <p:pic>
          <p:nvPicPr>
            <p:cNvPr id="21" name="Picture 20">
              <a:extLst>
                <a:ext uri="{FF2B5EF4-FFF2-40B4-BE49-F238E27FC236}">
                  <a16:creationId xmlns:a16="http://schemas.microsoft.com/office/drawing/2014/main" id="{848722C5-7E3F-F12F-33F2-7A80802DE667}"/>
                </a:ext>
              </a:extLst>
            </p:cNvPr>
            <p:cNvPicPr>
              <a:picLocks noChangeAspect="1"/>
            </p:cNvPicPr>
            <p:nvPr/>
          </p:nvPicPr>
          <p:blipFill>
            <a:blip r:embed="rId4"/>
            <a:stretch>
              <a:fillRect/>
            </a:stretch>
          </p:blipFill>
          <p:spPr>
            <a:xfrm>
              <a:off x="55488" y="1751609"/>
              <a:ext cx="1001601" cy="1001601"/>
            </a:xfrm>
            <a:prstGeom prst="rect">
              <a:avLst/>
            </a:prstGeom>
          </p:spPr>
        </p:pic>
      </p:grpSp>
      <p:grpSp>
        <p:nvGrpSpPr>
          <p:cNvPr id="23" name="Group 22">
            <a:extLst>
              <a:ext uri="{FF2B5EF4-FFF2-40B4-BE49-F238E27FC236}">
                <a16:creationId xmlns:a16="http://schemas.microsoft.com/office/drawing/2014/main" id="{ACFCDBFD-652F-CF43-08DB-A56E0D5CADE8}"/>
              </a:ext>
            </a:extLst>
          </p:cNvPr>
          <p:cNvGrpSpPr/>
          <p:nvPr/>
        </p:nvGrpSpPr>
        <p:grpSpPr>
          <a:xfrm>
            <a:off x="78963" y="2559598"/>
            <a:ext cx="10531887" cy="1311385"/>
            <a:chOff x="140332" y="1734234"/>
            <a:chExt cx="10531887" cy="1311385"/>
          </a:xfrm>
        </p:grpSpPr>
        <p:sp>
          <p:nvSpPr>
            <p:cNvPr id="24" name="Rectangle: Rounded Corners 23">
              <a:extLst>
                <a:ext uri="{FF2B5EF4-FFF2-40B4-BE49-F238E27FC236}">
                  <a16:creationId xmlns:a16="http://schemas.microsoft.com/office/drawing/2014/main" id="{9F46C912-2FF8-546D-7193-521CCE69E068}"/>
                </a:ext>
              </a:extLst>
            </p:cNvPr>
            <p:cNvSpPr/>
            <p:nvPr/>
          </p:nvSpPr>
          <p:spPr>
            <a:xfrm>
              <a:off x="352942" y="2230780"/>
              <a:ext cx="10319277" cy="814839"/>
            </a:xfrm>
            <a:custGeom>
              <a:avLst/>
              <a:gdLst>
                <a:gd name="connsiteX0" fmla="*/ 0 w 10319277"/>
                <a:gd name="connsiteY0" fmla="*/ 198992 h 814839"/>
                <a:gd name="connsiteX1" fmla="*/ 198992 w 10319277"/>
                <a:gd name="connsiteY1" fmla="*/ 0 h 814839"/>
                <a:gd name="connsiteX2" fmla="*/ 10120285 w 10319277"/>
                <a:gd name="connsiteY2" fmla="*/ 0 h 814839"/>
                <a:gd name="connsiteX3" fmla="*/ 10319277 w 10319277"/>
                <a:gd name="connsiteY3" fmla="*/ 198992 h 814839"/>
                <a:gd name="connsiteX4" fmla="*/ 10319277 w 10319277"/>
                <a:gd name="connsiteY4" fmla="*/ 615847 h 814839"/>
                <a:gd name="connsiteX5" fmla="*/ 10120285 w 10319277"/>
                <a:gd name="connsiteY5" fmla="*/ 814839 h 814839"/>
                <a:gd name="connsiteX6" fmla="*/ 198992 w 10319277"/>
                <a:gd name="connsiteY6" fmla="*/ 814839 h 814839"/>
                <a:gd name="connsiteX7" fmla="*/ 0 w 10319277"/>
                <a:gd name="connsiteY7" fmla="*/ 615847 h 814839"/>
                <a:gd name="connsiteX8" fmla="*/ 0 w 10319277"/>
                <a:gd name="connsiteY8" fmla="*/ 198992 h 814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19277" h="814839" fill="none" extrusionOk="0">
                  <a:moveTo>
                    <a:pt x="0" y="198992"/>
                  </a:moveTo>
                  <a:cubicBezTo>
                    <a:pt x="-5419" y="108080"/>
                    <a:pt x="82170" y="-4651"/>
                    <a:pt x="198992" y="0"/>
                  </a:cubicBezTo>
                  <a:cubicBezTo>
                    <a:pt x="4583610" y="-35273"/>
                    <a:pt x="7551695" y="-144294"/>
                    <a:pt x="10120285" y="0"/>
                  </a:cubicBezTo>
                  <a:cubicBezTo>
                    <a:pt x="10250705" y="6246"/>
                    <a:pt x="10306203" y="78069"/>
                    <a:pt x="10319277" y="198992"/>
                  </a:cubicBezTo>
                  <a:cubicBezTo>
                    <a:pt x="10289980" y="346148"/>
                    <a:pt x="10346391" y="534884"/>
                    <a:pt x="10319277" y="615847"/>
                  </a:cubicBezTo>
                  <a:cubicBezTo>
                    <a:pt x="10326010" y="720655"/>
                    <a:pt x="10235176" y="809429"/>
                    <a:pt x="10120285" y="814839"/>
                  </a:cubicBezTo>
                  <a:cubicBezTo>
                    <a:pt x="5487569" y="892364"/>
                    <a:pt x="4086946" y="771136"/>
                    <a:pt x="198992" y="814839"/>
                  </a:cubicBezTo>
                  <a:cubicBezTo>
                    <a:pt x="81260" y="812669"/>
                    <a:pt x="-13594" y="725561"/>
                    <a:pt x="0" y="615847"/>
                  </a:cubicBezTo>
                  <a:cubicBezTo>
                    <a:pt x="-22587" y="544243"/>
                    <a:pt x="-31970" y="384799"/>
                    <a:pt x="0" y="198992"/>
                  </a:cubicBezTo>
                  <a:close/>
                </a:path>
                <a:path w="10319277" h="814839" stroke="0" extrusionOk="0">
                  <a:moveTo>
                    <a:pt x="0" y="198992"/>
                  </a:moveTo>
                  <a:cubicBezTo>
                    <a:pt x="-4934" y="72044"/>
                    <a:pt x="83608" y="4442"/>
                    <a:pt x="198992" y="0"/>
                  </a:cubicBezTo>
                  <a:cubicBezTo>
                    <a:pt x="1898167" y="-95379"/>
                    <a:pt x="8574404" y="58096"/>
                    <a:pt x="10120285" y="0"/>
                  </a:cubicBezTo>
                  <a:cubicBezTo>
                    <a:pt x="10213603" y="-11672"/>
                    <a:pt x="10302460" y="77006"/>
                    <a:pt x="10319277" y="198992"/>
                  </a:cubicBezTo>
                  <a:cubicBezTo>
                    <a:pt x="10324700" y="302086"/>
                    <a:pt x="10349873" y="525888"/>
                    <a:pt x="10319277" y="615847"/>
                  </a:cubicBezTo>
                  <a:cubicBezTo>
                    <a:pt x="10328441" y="714854"/>
                    <a:pt x="10220551" y="805242"/>
                    <a:pt x="10120285" y="814839"/>
                  </a:cubicBezTo>
                  <a:cubicBezTo>
                    <a:pt x="6360676" y="754933"/>
                    <a:pt x="1366892" y="897353"/>
                    <a:pt x="198992" y="814839"/>
                  </a:cubicBezTo>
                  <a:cubicBezTo>
                    <a:pt x="69996" y="819560"/>
                    <a:pt x="-5433" y="731261"/>
                    <a:pt x="0" y="615847"/>
                  </a:cubicBezTo>
                  <a:cubicBezTo>
                    <a:pt x="9673" y="461689"/>
                    <a:pt x="24248" y="349252"/>
                    <a:pt x="0" y="198992"/>
                  </a:cubicBezTo>
                  <a:close/>
                </a:path>
              </a:pathLst>
            </a:custGeom>
            <a:solidFill>
              <a:schemeClr val="bg1"/>
            </a:solidFill>
            <a:ln w="28575">
              <a:solidFill>
                <a:srgbClr val="002060"/>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2. </a:t>
              </a:r>
              <a:r>
                <a:rPr kumimoji="0" lang="vi-VN" sz="32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Buổi trưa mùa hè ở rừng c</a:t>
              </a:r>
              <a:r>
                <a:rPr lang="en-US" sz="32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ọ</a:t>
              </a:r>
              <a:r>
                <a:rPr kumimoji="0" lang="vi-VN" sz="32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có gì thú vị?</a:t>
              </a:r>
            </a:p>
          </p:txBody>
        </p:sp>
        <p:pic>
          <p:nvPicPr>
            <p:cNvPr id="25" name="Picture 24">
              <a:extLst>
                <a:ext uri="{FF2B5EF4-FFF2-40B4-BE49-F238E27FC236}">
                  <a16:creationId xmlns:a16="http://schemas.microsoft.com/office/drawing/2014/main" id="{F656556A-5625-C8F7-C6A3-B33086D2321B}"/>
                </a:ext>
              </a:extLst>
            </p:cNvPr>
            <p:cNvPicPr>
              <a:picLocks noChangeAspect="1"/>
            </p:cNvPicPr>
            <p:nvPr/>
          </p:nvPicPr>
          <p:blipFill>
            <a:blip r:embed="rId4"/>
            <a:stretch>
              <a:fillRect/>
            </a:stretch>
          </p:blipFill>
          <p:spPr>
            <a:xfrm>
              <a:off x="140332" y="1734234"/>
              <a:ext cx="1001601" cy="1001601"/>
            </a:xfrm>
            <a:prstGeom prst="rect">
              <a:avLst/>
            </a:prstGeom>
          </p:spPr>
        </p:pic>
      </p:grpSp>
      <p:pic>
        <p:nvPicPr>
          <p:cNvPr id="30" name="Picture 53" descr="76+] High Resolution Cartoon Wallpapers on WallpaperSafari">
            <a:extLst>
              <a:ext uri="{FF2B5EF4-FFF2-40B4-BE49-F238E27FC236}">
                <a16:creationId xmlns:a16="http://schemas.microsoft.com/office/drawing/2014/main" id="{4616F715-C7F8-40E7-B1E6-F888B2B121D8}"/>
              </a:ext>
            </a:extLst>
          </p:cNvPr>
          <p:cNvPicPr>
            <a:picLocks noChangeAspect="1" noChangeArrowheads="1"/>
          </p:cNvPicPr>
          <p:nvPr/>
        </p:nvPicPr>
        <p:blipFill rotWithShape="1">
          <a:blip r:embed="rId5" cstate="hqprint">
            <a:extLst>
              <a:ext uri="{BEBA8EAE-BF5A-486C-A8C5-ECC9F3942E4B}">
                <a14:imgProps xmlns:a14="http://schemas.microsoft.com/office/drawing/2010/main">
                  <a14:imgLayer r:embed="rId6">
                    <a14:imgEffect>
                      <a14:backgroundRemoval t="9375" b="81528" l="22344" r="74375">
                        <a14:foregroundMark x1="22344" y1="61042" x2="35260" y2="68819"/>
                        <a14:foregroundMark x1="37031" y1="79583" x2="48490" y2="76111"/>
                        <a14:foregroundMark x1="60729" y1="78264" x2="63958" y2="71875"/>
                        <a14:foregroundMark x1="63958" y1="71875" x2="59323" y2="66042"/>
                        <a14:foregroundMark x1="70260" y1="73333" x2="73021" y2="76806"/>
                        <a14:foregroundMark x1="68958" y1="64306" x2="69792" y2="66667"/>
                        <a14:foregroundMark x1="74115" y1="22778" x2="74479" y2="25347"/>
                        <a14:foregroundMark x1="67031" y1="13750" x2="57865" y2="9444"/>
                        <a14:foregroundMark x1="56875" y1="81528" x2="73646" y2="73542"/>
                      </a14:backgroundRemoval>
                    </a14:imgEffect>
                  </a14:imgLayer>
                </a14:imgProps>
              </a:ext>
              <a:ext uri="{28A0092B-C50C-407E-A947-70E740481C1C}">
                <a14:useLocalDpi xmlns:a14="http://schemas.microsoft.com/office/drawing/2010/main" val="0"/>
              </a:ext>
            </a:extLst>
          </a:blip>
          <a:srcRect l="18172" t="5162" r="23763" b="16989"/>
          <a:stretch/>
        </p:blipFill>
        <p:spPr bwMode="auto">
          <a:xfrm>
            <a:off x="9707880" y="20016"/>
            <a:ext cx="2410702" cy="2424092"/>
          </a:xfrm>
          <a:prstGeom prst="rect">
            <a:avLst/>
          </a:prstGeom>
          <a:noFill/>
          <a:extLst>
            <a:ext uri="{909E8E84-426E-40DD-AFC4-6F175D3DCCD1}">
              <a14:hiddenFill xmlns:a14="http://schemas.microsoft.com/office/drawing/2010/main">
                <a:solidFill>
                  <a:srgbClr val="FFFFFF"/>
                </a:solidFill>
              </a14:hiddenFill>
            </a:ext>
          </a:extLst>
        </p:spPr>
      </p:pic>
      <p:grpSp>
        <p:nvGrpSpPr>
          <p:cNvPr id="16" name="Group 15">
            <a:extLst>
              <a:ext uri="{FF2B5EF4-FFF2-40B4-BE49-F238E27FC236}">
                <a16:creationId xmlns:a16="http://schemas.microsoft.com/office/drawing/2014/main" id="{9F36D819-31AB-4782-9E15-08AF0956D161}"/>
              </a:ext>
            </a:extLst>
          </p:cNvPr>
          <p:cNvGrpSpPr/>
          <p:nvPr/>
        </p:nvGrpSpPr>
        <p:grpSpPr>
          <a:xfrm>
            <a:off x="0" y="3797848"/>
            <a:ext cx="10531887" cy="1383752"/>
            <a:chOff x="140332" y="1734234"/>
            <a:chExt cx="10531887" cy="1311385"/>
          </a:xfrm>
        </p:grpSpPr>
        <p:sp>
          <p:nvSpPr>
            <p:cNvPr id="17" name="Rectangle: Rounded Corners 16">
              <a:extLst>
                <a:ext uri="{FF2B5EF4-FFF2-40B4-BE49-F238E27FC236}">
                  <a16:creationId xmlns:a16="http://schemas.microsoft.com/office/drawing/2014/main" id="{BCEF5613-7577-40A9-AD8F-0319F044F55D}"/>
                </a:ext>
              </a:extLst>
            </p:cNvPr>
            <p:cNvSpPr/>
            <p:nvPr/>
          </p:nvSpPr>
          <p:spPr>
            <a:xfrm>
              <a:off x="352942" y="2089286"/>
              <a:ext cx="10319277" cy="956333"/>
            </a:xfrm>
            <a:custGeom>
              <a:avLst/>
              <a:gdLst>
                <a:gd name="connsiteX0" fmla="*/ 0 w 10319277"/>
                <a:gd name="connsiteY0" fmla="*/ 233546 h 956333"/>
                <a:gd name="connsiteX1" fmla="*/ 233546 w 10319277"/>
                <a:gd name="connsiteY1" fmla="*/ 0 h 956333"/>
                <a:gd name="connsiteX2" fmla="*/ 10085731 w 10319277"/>
                <a:gd name="connsiteY2" fmla="*/ 0 h 956333"/>
                <a:gd name="connsiteX3" fmla="*/ 10319277 w 10319277"/>
                <a:gd name="connsiteY3" fmla="*/ 233546 h 956333"/>
                <a:gd name="connsiteX4" fmla="*/ 10319277 w 10319277"/>
                <a:gd name="connsiteY4" fmla="*/ 722787 h 956333"/>
                <a:gd name="connsiteX5" fmla="*/ 10085731 w 10319277"/>
                <a:gd name="connsiteY5" fmla="*/ 956333 h 956333"/>
                <a:gd name="connsiteX6" fmla="*/ 233546 w 10319277"/>
                <a:gd name="connsiteY6" fmla="*/ 956333 h 956333"/>
                <a:gd name="connsiteX7" fmla="*/ 0 w 10319277"/>
                <a:gd name="connsiteY7" fmla="*/ 722787 h 956333"/>
                <a:gd name="connsiteX8" fmla="*/ 0 w 10319277"/>
                <a:gd name="connsiteY8" fmla="*/ 233546 h 956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19277" h="956333" fill="none" extrusionOk="0">
                  <a:moveTo>
                    <a:pt x="0" y="233546"/>
                  </a:moveTo>
                  <a:cubicBezTo>
                    <a:pt x="-5290" y="123098"/>
                    <a:pt x="92328" y="-8221"/>
                    <a:pt x="233546" y="0"/>
                  </a:cubicBezTo>
                  <a:cubicBezTo>
                    <a:pt x="2577760" y="-35273"/>
                    <a:pt x="6620491" y="-144294"/>
                    <a:pt x="10085731" y="0"/>
                  </a:cubicBezTo>
                  <a:cubicBezTo>
                    <a:pt x="10220228" y="1678"/>
                    <a:pt x="10310244" y="96946"/>
                    <a:pt x="10319277" y="233546"/>
                  </a:cubicBezTo>
                  <a:cubicBezTo>
                    <a:pt x="10335298" y="384860"/>
                    <a:pt x="10320120" y="646646"/>
                    <a:pt x="10319277" y="722787"/>
                  </a:cubicBezTo>
                  <a:cubicBezTo>
                    <a:pt x="10332777" y="841562"/>
                    <a:pt x="10223805" y="946478"/>
                    <a:pt x="10085731" y="956333"/>
                  </a:cubicBezTo>
                  <a:cubicBezTo>
                    <a:pt x="7078772" y="1033858"/>
                    <a:pt x="4444519" y="912630"/>
                    <a:pt x="233546" y="956333"/>
                  </a:cubicBezTo>
                  <a:cubicBezTo>
                    <a:pt x="92508" y="952993"/>
                    <a:pt x="-21800" y="851473"/>
                    <a:pt x="0" y="722787"/>
                  </a:cubicBezTo>
                  <a:cubicBezTo>
                    <a:pt x="9839" y="613156"/>
                    <a:pt x="32651" y="396462"/>
                    <a:pt x="0" y="233546"/>
                  </a:cubicBezTo>
                  <a:close/>
                </a:path>
                <a:path w="10319277" h="956333" stroke="0" extrusionOk="0">
                  <a:moveTo>
                    <a:pt x="0" y="233546"/>
                  </a:moveTo>
                  <a:cubicBezTo>
                    <a:pt x="-3144" y="93700"/>
                    <a:pt x="85169" y="15707"/>
                    <a:pt x="233546" y="0"/>
                  </a:cubicBezTo>
                  <a:cubicBezTo>
                    <a:pt x="4465547" y="-95379"/>
                    <a:pt x="5569960" y="58096"/>
                    <a:pt x="10085731" y="0"/>
                  </a:cubicBezTo>
                  <a:cubicBezTo>
                    <a:pt x="10213098" y="-1138"/>
                    <a:pt x="10317819" y="103514"/>
                    <a:pt x="10319277" y="233546"/>
                  </a:cubicBezTo>
                  <a:cubicBezTo>
                    <a:pt x="10313415" y="353409"/>
                    <a:pt x="10340953" y="552827"/>
                    <a:pt x="10319277" y="722787"/>
                  </a:cubicBezTo>
                  <a:cubicBezTo>
                    <a:pt x="10321887" y="848668"/>
                    <a:pt x="10202894" y="944558"/>
                    <a:pt x="10085731" y="956333"/>
                  </a:cubicBezTo>
                  <a:cubicBezTo>
                    <a:pt x="6091120" y="896427"/>
                    <a:pt x="4595920" y="1038847"/>
                    <a:pt x="233546" y="956333"/>
                  </a:cubicBezTo>
                  <a:cubicBezTo>
                    <a:pt x="98801" y="957757"/>
                    <a:pt x="-4728" y="856569"/>
                    <a:pt x="0" y="722787"/>
                  </a:cubicBezTo>
                  <a:cubicBezTo>
                    <a:pt x="-38301" y="588712"/>
                    <a:pt x="-17225" y="474099"/>
                    <a:pt x="0" y="233546"/>
                  </a:cubicBezTo>
                  <a:close/>
                </a:path>
              </a:pathLst>
            </a:custGeom>
            <a:solidFill>
              <a:schemeClr val="bg1"/>
            </a:solidFill>
            <a:ln w="28575">
              <a:solidFill>
                <a:srgbClr val="002060"/>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3. </a:t>
              </a:r>
              <a:r>
                <a:rPr kumimoji="0" lang="vi-VN" sz="32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Tìm những câu thơ nói về vẻ đẹp của hoa cọ và lá cọ. Vì sao lá cọ được gọi là “mặt trời xanh”?</a:t>
              </a:r>
            </a:p>
          </p:txBody>
        </p:sp>
        <p:pic>
          <p:nvPicPr>
            <p:cNvPr id="22" name="Picture 21">
              <a:extLst>
                <a:ext uri="{FF2B5EF4-FFF2-40B4-BE49-F238E27FC236}">
                  <a16:creationId xmlns:a16="http://schemas.microsoft.com/office/drawing/2014/main" id="{1592200F-9015-4B63-A639-5B8A44000AE0}"/>
                </a:ext>
              </a:extLst>
            </p:cNvPr>
            <p:cNvPicPr>
              <a:picLocks noChangeAspect="1"/>
            </p:cNvPicPr>
            <p:nvPr/>
          </p:nvPicPr>
          <p:blipFill>
            <a:blip r:embed="rId4"/>
            <a:stretch>
              <a:fillRect/>
            </a:stretch>
          </p:blipFill>
          <p:spPr>
            <a:xfrm>
              <a:off x="140332" y="1734234"/>
              <a:ext cx="1001601" cy="1001601"/>
            </a:xfrm>
            <a:prstGeom prst="rect">
              <a:avLst/>
            </a:prstGeom>
          </p:spPr>
        </p:pic>
      </p:grpSp>
      <p:grpSp>
        <p:nvGrpSpPr>
          <p:cNvPr id="31" name="Group 30">
            <a:extLst>
              <a:ext uri="{FF2B5EF4-FFF2-40B4-BE49-F238E27FC236}">
                <a16:creationId xmlns:a16="http://schemas.microsoft.com/office/drawing/2014/main" id="{878BC9D0-BADC-4B3E-9F94-F240CB157B2B}"/>
              </a:ext>
            </a:extLst>
          </p:cNvPr>
          <p:cNvGrpSpPr/>
          <p:nvPr/>
        </p:nvGrpSpPr>
        <p:grpSpPr>
          <a:xfrm>
            <a:off x="107538" y="5210176"/>
            <a:ext cx="10531887" cy="1480208"/>
            <a:chOff x="140332" y="1734234"/>
            <a:chExt cx="10531887" cy="1311385"/>
          </a:xfrm>
        </p:grpSpPr>
        <p:sp>
          <p:nvSpPr>
            <p:cNvPr id="32" name="Rectangle: Rounded Corners 31">
              <a:extLst>
                <a:ext uri="{FF2B5EF4-FFF2-40B4-BE49-F238E27FC236}">
                  <a16:creationId xmlns:a16="http://schemas.microsoft.com/office/drawing/2014/main" id="{A5C7A153-AF55-4ACD-BF63-2FCBE226B6E4}"/>
                </a:ext>
              </a:extLst>
            </p:cNvPr>
            <p:cNvSpPr/>
            <p:nvPr/>
          </p:nvSpPr>
          <p:spPr>
            <a:xfrm>
              <a:off x="352942" y="2147726"/>
              <a:ext cx="10319277" cy="897893"/>
            </a:xfrm>
            <a:custGeom>
              <a:avLst/>
              <a:gdLst>
                <a:gd name="connsiteX0" fmla="*/ 0 w 10319277"/>
                <a:gd name="connsiteY0" fmla="*/ 219274 h 897893"/>
                <a:gd name="connsiteX1" fmla="*/ 219274 w 10319277"/>
                <a:gd name="connsiteY1" fmla="*/ 0 h 897893"/>
                <a:gd name="connsiteX2" fmla="*/ 10100003 w 10319277"/>
                <a:gd name="connsiteY2" fmla="*/ 0 h 897893"/>
                <a:gd name="connsiteX3" fmla="*/ 10319277 w 10319277"/>
                <a:gd name="connsiteY3" fmla="*/ 219274 h 897893"/>
                <a:gd name="connsiteX4" fmla="*/ 10319277 w 10319277"/>
                <a:gd name="connsiteY4" fmla="*/ 678619 h 897893"/>
                <a:gd name="connsiteX5" fmla="*/ 10100003 w 10319277"/>
                <a:gd name="connsiteY5" fmla="*/ 897893 h 897893"/>
                <a:gd name="connsiteX6" fmla="*/ 219274 w 10319277"/>
                <a:gd name="connsiteY6" fmla="*/ 897893 h 897893"/>
                <a:gd name="connsiteX7" fmla="*/ 0 w 10319277"/>
                <a:gd name="connsiteY7" fmla="*/ 678619 h 897893"/>
                <a:gd name="connsiteX8" fmla="*/ 0 w 10319277"/>
                <a:gd name="connsiteY8" fmla="*/ 219274 h 897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19277" h="897893" fill="none" extrusionOk="0">
                  <a:moveTo>
                    <a:pt x="0" y="219274"/>
                  </a:moveTo>
                  <a:cubicBezTo>
                    <a:pt x="-2103" y="105541"/>
                    <a:pt x="81497" y="-11206"/>
                    <a:pt x="219274" y="0"/>
                  </a:cubicBezTo>
                  <a:cubicBezTo>
                    <a:pt x="1767110" y="-35273"/>
                    <a:pt x="6039996" y="-144294"/>
                    <a:pt x="10100003" y="0"/>
                  </a:cubicBezTo>
                  <a:cubicBezTo>
                    <a:pt x="10240976" y="6048"/>
                    <a:pt x="10310059" y="90400"/>
                    <a:pt x="10319277" y="219274"/>
                  </a:cubicBezTo>
                  <a:cubicBezTo>
                    <a:pt x="10323208" y="371502"/>
                    <a:pt x="10340093" y="488267"/>
                    <a:pt x="10319277" y="678619"/>
                  </a:cubicBezTo>
                  <a:cubicBezTo>
                    <a:pt x="10332164" y="789976"/>
                    <a:pt x="10234831" y="883013"/>
                    <a:pt x="10100003" y="897893"/>
                  </a:cubicBezTo>
                  <a:cubicBezTo>
                    <a:pt x="8060685" y="975418"/>
                    <a:pt x="3913900" y="854190"/>
                    <a:pt x="219274" y="897893"/>
                  </a:cubicBezTo>
                  <a:cubicBezTo>
                    <a:pt x="92203" y="896239"/>
                    <a:pt x="-13080" y="799542"/>
                    <a:pt x="0" y="678619"/>
                  </a:cubicBezTo>
                  <a:cubicBezTo>
                    <a:pt x="30166" y="515341"/>
                    <a:pt x="-40706" y="368763"/>
                    <a:pt x="0" y="219274"/>
                  </a:cubicBezTo>
                  <a:close/>
                </a:path>
                <a:path w="10319277" h="897893" stroke="0" extrusionOk="0">
                  <a:moveTo>
                    <a:pt x="0" y="219274"/>
                  </a:moveTo>
                  <a:cubicBezTo>
                    <a:pt x="-4860" y="81381"/>
                    <a:pt x="81715" y="13329"/>
                    <a:pt x="219274" y="0"/>
                  </a:cubicBezTo>
                  <a:cubicBezTo>
                    <a:pt x="4079151" y="-95379"/>
                    <a:pt x="5845785" y="58096"/>
                    <a:pt x="10100003" y="0"/>
                  </a:cubicBezTo>
                  <a:cubicBezTo>
                    <a:pt x="10202725" y="-12939"/>
                    <a:pt x="10299850" y="84210"/>
                    <a:pt x="10319277" y="219274"/>
                  </a:cubicBezTo>
                  <a:cubicBezTo>
                    <a:pt x="10346407" y="378373"/>
                    <a:pt x="10278362" y="515259"/>
                    <a:pt x="10319277" y="678619"/>
                  </a:cubicBezTo>
                  <a:cubicBezTo>
                    <a:pt x="10329802" y="787210"/>
                    <a:pt x="10213123" y="889942"/>
                    <a:pt x="10100003" y="897893"/>
                  </a:cubicBezTo>
                  <a:cubicBezTo>
                    <a:pt x="8806705" y="837987"/>
                    <a:pt x="3553312" y="980407"/>
                    <a:pt x="219274" y="897893"/>
                  </a:cubicBezTo>
                  <a:cubicBezTo>
                    <a:pt x="93524" y="899042"/>
                    <a:pt x="-8606" y="808456"/>
                    <a:pt x="0" y="678619"/>
                  </a:cubicBezTo>
                  <a:cubicBezTo>
                    <a:pt x="4486" y="450095"/>
                    <a:pt x="-34395" y="409116"/>
                    <a:pt x="0" y="219274"/>
                  </a:cubicBezTo>
                  <a:close/>
                </a:path>
              </a:pathLst>
            </a:custGeom>
            <a:solidFill>
              <a:schemeClr val="bg1"/>
            </a:solidFill>
            <a:ln w="28575">
              <a:solidFill>
                <a:srgbClr val="002060"/>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4. </a:t>
              </a:r>
              <a:r>
                <a:rPr kumimoji="0" lang="vi-VN" sz="32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Vẻ đẹp của rừng cọ được tác giả cảm nhận bằng những giác quan nào?</a:t>
              </a:r>
            </a:p>
          </p:txBody>
        </p:sp>
        <p:pic>
          <p:nvPicPr>
            <p:cNvPr id="33" name="Picture 32">
              <a:extLst>
                <a:ext uri="{FF2B5EF4-FFF2-40B4-BE49-F238E27FC236}">
                  <a16:creationId xmlns:a16="http://schemas.microsoft.com/office/drawing/2014/main" id="{D577FBCB-B867-4C7C-944B-62A7DE343385}"/>
                </a:ext>
              </a:extLst>
            </p:cNvPr>
            <p:cNvPicPr>
              <a:picLocks noChangeAspect="1"/>
            </p:cNvPicPr>
            <p:nvPr/>
          </p:nvPicPr>
          <p:blipFill>
            <a:blip r:embed="rId4"/>
            <a:stretch>
              <a:fillRect/>
            </a:stretch>
          </p:blipFill>
          <p:spPr>
            <a:xfrm>
              <a:off x="140332" y="1734234"/>
              <a:ext cx="1001601" cy="1001601"/>
            </a:xfrm>
            <a:prstGeom prst="rect">
              <a:avLst/>
            </a:prstGeom>
          </p:spPr>
        </p:pic>
      </p:grpSp>
    </p:spTree>
    <p:extLst>
      <p:ext uri="{BB962C8B-B14F-4D97-AF65-F5344CB8AC3E}">
        <p14:creationId xmlns:p14="http://schemas.microsoft.com/office/powerpoint/2010/main" val="402167629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1+#ppt_w/2"/>
                                              </p:val>
                                            </p:tav>
                                            <p:tav tm="100000">
                                              <p:val>
                                                <p:strVal val="#ppt_x"/>
                                              </p:val>
                                            </p:tav>
                                          </p:tavLst>
                                        </p:anim>
                                        <p:anim calcmode="lin" valueType="num">
                                          <p:cBhvr additive="base">
                                            <p:cTn id="8" dur="500" fill="hold"/>
                                            <p:tgtEl>
                                              <p:spTgt spid="30"/>
                                            </p:tgtEl>
                                            <p:attrNameLst>
                                              <p:attrName>ppt_y</p:attrName>
                                            </p:attrNameLst>
                                          </p:cBhvr>
                                          <p:tavLst>
                                            <p:tav tm="0">
                                              <p:val>
                                                <p:strVal val="0-#ppt_h/2"/>
                                              </p:val>
                                            </p:tav>
                                            <p:tav tm="100000">
                                              <p:val>
                                                <p:strVal val="#ppt_y"/>
                                              </p:val>
                                            </p:tav>
                                          </p:tavLst>
                                        </p:anim>
                                      </p:childTnLst>
                                    </p:cTn>
                                  </p:par>
                                  <p:par>
                                    <p:cTn id="9" presetID="16" presetClass="entr" presetSubtype="21"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par>
                              <p:cTn id="12" fill="hold">
                                <p:stCondLst>
                                  <p:cond delay="500"/>
                                </p:stCondLst>
                                <p:childTnLst>
                                  <p:par>
                                    <p:cTn id="13" presetID="2" presetClass="entr" presetSubtype="4" fill="hold" nodeType="afterEffect" p14:presetBounceEnd="66000">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14:bounceEnd="66000">
                                          <p:cBhvr additive="base">
                                            <p:cTn id="15" dur="1000" fill="hold"/>
                                            <p:tgtEl>
                                              <p:spTgt spid="19"/>
                                            </p:tgtEl>
                                            <p:attrNameLst>
                                              <p:attrName>ppt_x</p:attrName>
                                            </p:attrNameLst>
                                          </p:cBhvr>
                                          <p:tavLst>
                                            <p:tav tm="0">
                                              <p:val>
                                                <p:strVal val="#ppt_x"/>
                                              </p:val>
                                            </p:tav>
                                            <p:tav tm="100000">
                                              <p:val>
                                                <p:strVal val="#ppt_x"/>
                                              </p:val>
                                            </p:tav>
                                          </p:tavLst>
                                        </p:anim>
                                        <p:anim calcmode="lin" valueType="num" p14:bounceEnd="66000">
                                          <p:cBhvr additive="base">
                                            <p:cTn id="16" dur="1000" fill="hold"/>
                                            <p:tgtEl>
                                              <p:spTgt spid="19"/>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nodeType="afterEffect" p14:presetBounceEnd="66000">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14:bounceEnd="66000">
                                          <p:cBhvr additive="base">
                                            <p:cTn id="20" dur="1000" fill="hold"/>
                                            <p:tgtEl>
                                              <p:spTgt spid="23"/>
                                            </p:tgtEl>
                                            <p:attrNameLst>
                                              <p:attrName>ppt_x</p:attrName>
                                            </p:attrNameLst>
                                          </p:cBhvr>
                                          <p:tavLst>
                                            <p:tav tm="0">
                                              <p:val>
                                                <p:strVal val="#ppt_x"/>
                                              </p:val>
                                            </p:tav>
                                            <p:tav tm="100000">
                                              <p:val>
                                                <p:strVal val="#ppt_x"/>
                                              </p:val>
                                            </p:tav>
                                          </p:tavLst>
                                        </p:anim>
                                        <p:anim calcmode="lin" valueType="num" p14:bounceEnd="66000">
                                          <p:cBhvr additive="base">
                                            <p:cTn id="21" dur="1000" fill="hold"/>
                                            <p:tgtEl>
                                              <p:spTgt spid="23"/>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 presetClass="entr" presetSubtype="4" fill="hold" nodeType="afterEffect" p14:presetBounceEnd="66000">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14:bounceEnd="66000">
                                          <p:cBhvr additive="base">
                                            <p:cTn id="25" dur="1000" fill="hold"/>
                                            <p:tgtEl>
                                              <p:spTgt spid="16"/>
                                            </p:tgtEl>
                                            <p:attrNameLst>
                                              <p:attrName>ppt_x</p:attrName>
                                            </p:attrNameLst>
                                          </p:cBhvr>
                                          <p:tavLst>
                                            <p:tav tm="0">
                                              <p:val>
                                                <p:strVal val="#ppt_x"/>
                                              </p:val>
                                            </p:tav>
                                            <p:tav tm="100000">
                                              <p:val>
                                                <p:strVal val="#ppt_x"/>
                                              </p:val>
                                            </p:tav>
                                          </p:tavLst>
                                        </p:anim>
                                        <p:anim calcmode="lin" valueType="num" p14:bounceEnd="66000">
                                          <p:cBhvr additive="base">
                                            <p:cTn id="26" dur="1000" fill="hold"/>
                                            <p:tgtEl>
                                              <p:spTgt spid="16"/>
                                            </p:tgtEl>
                                            <p:attrNameLst>
                                              <p:attrName>ppt_y</p:attrName>
                                            </p:attrNameLst>
                                          </p:cBhvr>
                                          <p:tavLst>
                                            <p:tav tm="0">
                                              <p:val>
                                                <p:strVal val="1+#ppt_h/2"/>
                                              </p:val>
                                            </p:tav>
                                            <p:tav tm="100000">
                                              <p:val>
                                                <p:strVal val="#ppt_y"/>
                                              </p:val>
                                            </p:tav>
                                          </p:tavLst>
                                        </p:anim>
                                      </p:childTnLst>
                                    </p:cTn>
                                  </p:par>
                                </p:childTnLst>
                              </p:cTn>
                            </p:par>
                            <p:par>
                              <p:cTn id="27" fill="hold">
                                <p:stCondLst>
                                  <p:cond delay="3500"/>
                                </p:stCondLst>
                                <p:childTnLst>
                                  <p:par>
                                    <p:cTn id="28" presetID="2" presetClass="entr" presetSubtype="4" fill="hold" nodeType="afterEffect" p14:presetBounceEnd="66000">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14:bounceEnd="66000">
                                          <p:cBhvr additive="base">
                                            <p:cTn id="30" dur="1000" fill="hold"/>
                                            <p:tgtEl>
                                              <p:spTgt spid="31"/>
                                            </p:tgtEl>
                                            <p:attrNameLst>
                                              <p:attrName>ppt_x</p:attrName>
                                            </p:attrNameLst>
                                          </p:cBhvr>
                                          <p:tavLst>
                                            <p:tav tm="0">
                                              <p:val>
                                                <p:strVal val="#ppt_x"/>
                                              </p:val>
                                            </p:tav>
                                            <p:tav tm="100000">
                                              <p:val>
                                                <p:strVal val="#ppt_x"/>
                                              </p:val>
                                            </p:tav>
                                          </p:tavLst>
                                        </p:anim>
                                        <p:anim calcmode="lin" valueType="num" p14:bounceEnd="66000">
                                          <p:cBhvr additive="base">
                                            <p:cTn id="31" dur="10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1+#ppt_w/2"/>
                                              </p:val>
                                            </p:tav>
                                            <p:tav tm="100000">
                                              <p:val>
                                                <p:strVal val="#ppt_x"/>
                                              </p:val>
                                            </p:tav>
                                          </p:tavLst>
                                        </p:anim>
                                        <p:anim calcmode="lin" valueType="num">
                                          <p:cBhvr additive="base">
                                            <p:cTn id="8" dur="500" fill="hold"/>
                                            <p:tgtEl>
                                              <p:spTgt spid="30"/>
                                            </p:tgtEl>
                                            <p:attrNameLst>
                                              <p:attrName>ppt_y</p:attrName>
                                            </p:attrNameLst>
                                          </p:cBhvr>
                                          <p:tavLst>
                                            <p:tav tm="0">
                                              <p:val>
                                                <p:strVal val="0-#ppt_h/2"/>
                                              </p:val>
                                            </p:tav>
                                            <p:tav tm="100000">
                                              <p:val>
                                                <p:strVal val="#ppt_y"/>
                                              </p:val>
                                            </p:tav>
                                          </p:tavLst>
                                        </p:anim>
                                      </p:childTnLst>
                                    </p:cTn>
                                  </p:par>
                                  <p:par>
                                    <p:cTn id="9" presetID="16" presetClass="entr" presetSubtype="21"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par>
                              <p:cTn id="12" fill="hold">
                                <p:stCondLst>
                                  <p:cond delay="500"/>
                                </p:stCondLst>
                                <p:childTnLst>
                                  <p:par>
                                    <p:cTn id="13" presetID="2" presetClass="entr" presetSubtype="4"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1000" fill="hold"/>
                                            <p:tgtEl>
                                              <p:spTgt spid="19"/>
                                            </p:tgtEl>
                                            <p:attrNameLst>
                                              <p:attrName>ppt_x</p:attrName>
                                            </p:attrNameLst>
                                          </p:cBhvr>
                                          <p:tavLst>
                                            <p:tav tm="0">
                                              <p:val>
                                                <p:strVal val="#ppt_x"/>
                                              </p:val>
                                            </p:tav>
                                            <p:tav tm="100000">
                                              <p:val>
                                                <p:strVal val="#ppt_x"/>
                                              </p:val>
                                            </p:tav>
                                          </p:tavLst>
                                        </p:anim>
                                        <p:anim calcmode="lin" valueType="num">
                                          <p:cBhvr additive="base">
                                            <p:cTn id="16" dur="1000" fill="hold"/>
                                            <p:tgtEl>
                                              <p:spTgt spid="19"/>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1000" fill="hold"/>
                                            <p:tgtEl>
                                              <p:spTgt spid="23"/>
                                            </p:tgtEl>
                                            <p:attrNameLst>
                                              <p:attrName>ppt_x</p:attrName>
                                            </p:attrNameLst>
                                          </p:cBhvr>
                                          <p:tavLst>
                                            <p:tav tm="0">
                                              <p:val>
                                                <p:strVal val="#ppt_x"/>
                                              </p:val>
                                            </p:tav>
                                            <p:tav tm="100000">
                                              <p:val>
                                                <p:strVal val="#ppt_x"/>
                                              </p:val>
                                            </p:tav>
                                          </p:tavLst>
                                        </p:anim>
                                        <p:anim calcmode="lin" valueType="num">
                                          <p:cBhvr additive="base">
                                            <p:cTn id="21" dur="1000" fill="hold"/>
                                            <p:tgtEl>
                                              <p:spTgt spid="23"/>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 presetClass="entr" presetSubtype="4"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1000" fill="hold"/>
                                            <p:tgtEl>
                                              <p:spTgt spid="16"/>
                                            </p:tgtEl>
                                            <p:attrNameLst>
                                              <p:attrName>ppt_x</p:attrName>
                                            </p:attrNameLst>
                                          </p:cBhvr>
                                          <p:tavLst>
                                            <p:tav tm="0">
                                              <p:val>
                                                <p:strVal val="#ppt_x"/>
                                              </p:val>
                                            </p:tav>
                                            <p:tav tm="100000">
                                              <p:val>
                                                <p:strVal val="#ppt_x"/>
                                              </p:val>
                                            </p:tav>
                                          </p:tavLst>
                                        </p:anim>
                                        <p:anim calcmode="lin" valueType="num">
                                          <p:cBhvr additive="base">
                                            <p:cTn id="26" dur="1000" fill="hold"/>
                                            <p:tgtEl>
                                              <p:spTgt spid="16"/>
                                            </p:tgtEl>
                                            <p:attrNameLst>
                                              <p:attrName>ppt_y</p:attrName>
                                            </p:attrNameLst>
                                          </p:cBhvr>
                                          <p:tavLst>
                                            <p:tav tm="0">
                                              <p:val>
                                                <p:strVal val="1+#ppt_h/2"/>
                                              </p:val>
                                            </p:tav>
                                            <p:tav tm="100000">
                                              <p:val>
                                                <p:strVal val="#ppt_y"/>
                                              </p:val>
                                            </p:tav>
                                          </p:tavLst>
                                        </p:anim>
                                      </p:childTnLst>
                                    </p:cTn>
                                  </p:par>
                                </p:childTnLst>
                              </p:cTn>
                            </p:par>
                            <p:par>
                              <p:cTn id="27" fill="hold">
                                <p:stCondLst>
                                  <p:cond delay="3500"/>
                                </p:stCondLst>
                                <p:childTnLst>
                                  <p:par>
                                    <p:cTn id="28" presetID="2" presetClass="entr" presetSubtype="4"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1000" fill="hold"/>
                                            <p:tgtEl>
                                              <p:spTgt spid="31"/>
                                            </p:tgtEl>
                                            <p:attrNameLst>
                                              <p:attrName>ppt_x</p:attrName>
                                            </p:attrNameLst>
                                          </p:cBhvr>
                                          <p:tavLst>
                                            <p:tav tm="0">
                                              <p:val>
                                                <p:strVal val="#ppt_x"/>
                                              </p:val>
                                            </p:tav>
                                            <p:tav tm="100000">
                                              <p:val>
                                                <p:strVal val="#ppt_x"/>
                                              </p:val>
                                            </p:tav>
                                          </p:tavLst>
                                        </p:anim>
                                        <p:anim calcmode="lin" valueType="num">
                                          <p:cBhvr additive="base">
                                            <p:cTn id="31" dur="10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A8B60A0C-8031-1E05-CD89-8E021880C962}"/>
              </a:ext>
            </a:extLst>
          </p:cNvPr>
          <p:cNvSpPr/>
          <p:nvPr/>
        </p:nvSpPr>
        <p:spPr>
          <a:xfrm>
            <a:off x="0" y="0"/>
            <a:ext cx="12192000" cy="6858000"/>
          </a:xfrm>
          <a:custGeom>
            <a:avLst/>
            <a:gdLst>
              <a:gd name="connsiteX0" fmla="*/ 0 w 12097848"/>
              <a:gd name="connsiteY0" fmla="*/ 0 h 4839138"/>
              <a:gd name="connsiteX1" fmla="*/ 12097849 w 12097848"/>
              <a:gd name="connsiteY1" fmla="*/ 0 h 4839138"/>
              <a:gd name="connsiteX2" fmla="*/ 12097849 w 12097848"/>
              <a:gd name="connsiteY2" fmla="*/ 4839139 h 4839138"/>
              <a:gd name="connsiteX3" fmla="*/ 0 w 12097848"/>
              <a:gd name="connsiteY3" fmla="*/ 4839139 h 4839138"/>
            </a:gdLst>
            <a:ahLst/>
            <a:cxnLst>
              <a:cxn ang="0">
                <a:pos x="connsiteX0" y="connsiteY0"/>
              </a:cxn>
              <a:cxn ang="0">
                <a:pos x="connsiteX1" y="connsiteY1"/>
              </a:cxn>
              <a:cxn ang="0">
                <a:pos x="connsiteX2" y="connsiteY2"/>
              </a:cxn>
              <a:cxn ang="0">
                <a:pos x="connsiteX3" y="connsiteY3"/>
              </a:cxn>
            </a:cxnLst>
            <a:rect l="l" t="t" r="r" b="b"/>
            <a:pathLst>
              <a:path w="12097848" h="4839138">
                <a:moveTo>
                  <a:pt x="0" y="0"/>
                </a:moveTo>
                <a:lnTo>
                  <a:pt x="12097849" y="0"/>
                </a:lnTo>
                <a:lnTo>
                  <a:pt x="12097849" y="4839139"/>
                </a:lnTo>
                <a:lnTo>
                  <a:pt x="0" y="4839139"/>
                </a:lnTo>
                <a:close/>
              </a:path>
            </a:pathLst>
          </a:custGeom>
          <a:solidFill>
            <a:srgbClr val="FFFFCC"/>
          </a:solidFill>
          <a:ln w="10081"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78" name="Group 77">
            <a:extLst>
              <a:ext uri="{FF2B5EF4-FFF2-40B4-BE49-F238E27FC236}">
                <a16:creationId xmlns:a16="http://schemas.microsoft.com/office/drawing/2014/main" id="{6DDE4010-7EC6-09C2-FE90-8316161BC5A4}"/>
              </a:ext>
            </a:extLst>
          </p:cNvPr>
          <p:cNvGrpSpPr/>
          <p:nvPr/>
        </p:nvGrpSpPr>
        <p:grpSpPr>
          <a:xfrm>
            <a:off x="3166161" y="6569"/>
            <a:ext cx="4974772" cy="1015664"/>
            <a:chOff x="3608614" y="-1"/>
            <a:chExt cx="4974772" cy="1015664"/>
          </a:xfrm>
        </p:grpSpPr>
        <p:sp>
          <p:nvSpPr>
            <p:cNvPr id="79" name="TextBox 78">
              <a:extLst>
                <a:ext uri="{FF2B5EF4-FFF2-40B4-BE49-F238E27FC236}">
                  <a16:creationId xmlns:a16="http://schemas.microsoft.com/office/drawing/2014/main" id="{BD60B569-3369-60CF-13F5-FEA48CC060D0}"/>
                </a:ext>
              </a:extLst>
            </p:cNvPr>
            <p:cNvSpPr txBox="1"/>
            <p:nvPr/>
          </p:nvSpPr>
          <p:spPr>
            <a:xfrm>
              <a:off x="3608614" y="0"/>
              <a:ext cx="4974772"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w="254000">
                    <a:solidFill>
                      <a:prstClr val="white"/>
                    </a:solidFill>
                  </a:ln>
                  <a:solidFill>
                    <a:prstClr val="black"/>
                  </a:solidFill>
                  <a:effectLst/>
                  <a:uLnTx/>
                  <a:uFillTx/>
                  <a:latin typeface="UVN Banh Mi" pitchFamily="2" charset="0"/>
                  <a:ea typeface="+mn-ea"/>
                  <a:cs typeface="+mn-cs"/>
                </a:rPr>
                <a:t>MỤC TIÊU</a:t>
              </a:r>
            </a:p>
          </p:txBody>
        </p:sp>
        <p:sp>
          <p:nvSpPr>
            <p:cNvPr id="80" name="TextBox 79">
              <a:extLst>
                <a:ext uri="{FF2B5EF4-FFF2-40B4-BE49-F238E27FC236}">
                  <a16:creationId xmlns:a16="http://schemas.microsoft.com/office/drawing/2014/main" id="{9E6F5346-968A-70EE-9532-E599C8703F10}"/>
                </a:ext>
              </a:extLst>
            </p:cNvPr>
            <p:cNvSpPr txBox="1"/>
            <p:nvPr/>
          </p:nvSpPr>
          <p:spPr>
            <a:xfrm>
              <a:off x="3608614" y="-1"/>
              <a:ext cx="4974772"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UVN Banh Mi" pitchFamily="2" charset="0"/>
                  <a:ea typeface="+mn-ea"/>
                  <a:cs typeface="+mn-cs"/>
                </a:rPr>
                <a:t>MỤC TIÊU</a:t>
              </a:r>
            </a:p>
          </p:txBody>
        </p:sp>
      </p:grpSp>
      <p:pic>
        <p:nvPicPr>
          <p:cNvPr id="7174" name="Picture 6" descr="Free Wallpaper   Cartoon wallpaper   Children Games 3 wallpaper 1024x768">
            <a:extLst>
              <a:ext uri="{FF2B5EF4-FFF2-40B4-BE49-F238E27FC236}">
                <a16:creationId xmlns:a16="http://schemas.microsoft.com/office/drawing/2014/main" id="{13461C83-67CC-48C9-9315-4B9EB7BAF89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9333" b="8445"/>
          <a:stretch/>
        </p:blipFill>
        <p:spPr bwMode="auto">
          <a:xfrm>
            <a:off x="0" y="0"/>
            <a:ext cx="12192000" cy="6869938"/>
          </a:xfrm>
          <a:prstGeom prst="rect">
            <a:avLst/>
          </a:prstGeom>
          <a:noFill/>
          <a:extLst>
            <a:ext uri="{909E8E84-426E-40DD-AFC4-6F175D3DCCD1}">
              <a14:hiddenFill xmlns:a14="http://schemas.microsoft.com/office/drawing/2010/main">
                <a:solidFill>
                  <a:srgbClr val="FFFFFF"/>
                </a:solidFill>
              </a14:hiddenFill>
            </a:ext>
          </a:extLst>
        </p:spPr>
      </p:pic>
      <p:sp>
        <p:nvSpPr>
          <p:cNvPr id="81" name="Rectangle: Rounded Corners 80">
            <a:extLst>
              <a:ext uri="{FF2B5EF4-FFF2-40B4-BE49-F238E27FC236}">
                <a16:creationId xmlns:a16="http://schemas.microsoft.com/office/drawing/2014/main" id="{6904CE70-BD27-89FD-D2A3-D6F0728C6744}"/>
              </a:ext>
            </a:extLst>
          </p:cNvPr>
          <p:cNvSpPr/>
          <p:nvPr/>
        </p:nvSpPr>
        <p:spPr>
          <a:xfrm>
            <a:off x="151312" y="3160579"/>
            <a:ext cx="11889374" cy="3526322"/>
          </a:xfrm>
          <a:custGeom>
            <a:avLst/>
            <a:gdLst>
              <a:gd name="connsiteX0" fmla="*/ 0 w 11889374"/>
              <a:gd name="connsiteY0" fmla="*/ 370087 h 3526322"/>
              <a:gd name="connsiteX1" fmla="*/ 370087 w 11889374"/>
              <a:gd name="connsiteY1" fmla="*/ 0 h 3526322"/>
              <a:gd name="connsiteX2" fmla="*/ 11519287 w 11889374"/>
              <a:gd name="connsiteY2" fmla="*/ 0 h 3526322"/>
              <a:gd name="connsiteX3" fmla="*/ 11889374 w 11889374"/>
              <a:gd name="connsiteY3" fmla="*/ 370087 h 3526322"/>
              <a:gd name="connsiteX4" fmla="*/ 11889374 w 11889374"/>
              <a:gd name="connsiteY4" fmla="*/ 3156235 h 3526322"/>
              <a:gd name="connsiteX5" fmla="*/ 11519287 w 11889374"/>
              <a:gd name="connsiteY5" fmla="*/ 3526322 h 3526322"/>
              <a:gd name="connsiteX6" fmla="*/ 370087 w 11889374"/>
              <a:gd name="connsiteY6" fmla="*/ 3526322 h 3526322"/>
              <a:gd name="connsiteX7" fmla="*/ 0 w 11889374"/>
              <a:gd name="connsiteY7" fmla="*/ 3156235 h 3526322"/>
              <a:gd name="connsiteX8" fmla="*/ 0 w 11889374"/>
              <a:gd name="connsiteY8" fmla="*/ 370087 h 3526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89374" h="3526322" fill="none" extrusionOk="0">
                <a:moveTo>
                  <a:pt x="0" y="370087"/>
                </a:moveTo>
                <a:cubicBezTo>
                  <a:pt x="668" y="183784"/>
                  <a:pt x="168480" y="4676"/>
                  <a:pt x="370087" y="0"/>
                </a:cubicBezTo>
                <a:cubicBezTo>
                  <a:pt x="5247539" y="72427"/>
                  <a:pt x="9677092" y="61419"/>
                  <a:pt x="11519287" y="0"/>
                </a:cubicBezTo>
                <a:cubicBezTo>
                  <a:pt x="11720982" y="-18569"/>
                  <a:pt x="11885687" y="164579"/>
                  <a:pt x="11889374" y="370087"/>
                </a:cubicBezTo>
                <a:cubicBezTo>
                  <a:pt x="11990250" y="1061254"/>
                  <a:pt x="11782061" y="1923616"/>
                  <a:pt x="11889374" y="3156235"/>
                </a:cubicBezTo>
                <a:cubicBezTo>
                  <a:pt x="11892371" y="3345417"/>
                  <a:pt x="11721856" y="3524278"/>
                  <a:pt x="11519287" y="3526322"/>
                </a:cubicBezTo>
                <a:cubicBezTo>
                  <a:pt x="8520958" y="3556149"/>
                  <a:pt x="4846613" y="3447016"/>
                  <a:pt x="370087" y="3526322"/>
                </a:cubicBezTo>
                <a:cubicBezTo>
                  <a:pt x="193742" y="3523151"/>
                  <a:pt x="-8811" y="3362370"/>
                  <a:pt x="0" y="3156235"/>
                </a:cubicBezTo>
                <a:cubicBezTo>
                  <a:pt x="50037" y="2418092"/>
                  <a:pt x="770" y="652251"/>
                  <a:pt x="0" y="370087"/>
                </a:cubicBezTo>
                <a:close/>
              </a:path>
              <a:path w="11889374" h="3526322" stroke="0" extrusionOk="0">
                <a:moveTo>
                  <a:pt x="0" y="370087"/>
                </a:moveTo>
                <a:cubicBezTo>
                  <a:pt x="22558" y="171843"/>
                  <a:pt x="174118" y="17552"/>
                  <a:pt x="370087" y="0"/>
                </a:cubicBezTo>
                <a:cubicBezTo>
                  <a:pt x="1539274" y="123000"/>
                  <a:pt x="8985848" y="-96860"/>
                  <a:pt x="11519287" y="0"/>
                </a:cubicBezTo>
                <a:cubicBezTo>
                  <a:pt x="11720824" y="-2177"/>
                  <a:pt x="11905076" y="134039"/>
                  <a:pt x="11889374" y="370087"/>
                </a:cubicBezTo>
                <a:cubicBezTo>
                  <a:pt x="11892547" y="801190"/>
                  <a:pt x="11983641" y="1820630"/>
                  <a:pt x="11889374" y="3156235"/>
                </a:cubicBezTo>
                <a:cubicBezTo>
                  <a:pt x="11884744" y="3362305"/>
                  <a:pt x="11707577" y="3523687"/>
                  <a:pt x="11519287" y="3526322"/>
                </a:cubicBezTo>
                <a:cubicBezTo>
                  <a:pt x="9208814" y="3365615"/>
                  <a:pt x="3523383" y="3565989"/>
                  <a:pt x="370087" y="3526322"/>
                </a:cubicBezTo>
                <a:cubicBezTo>
                  <a:pt x="151171" y="3523389"/>
                  <a:pt x="-5265" y="3358243"/>
                  <a:pt x="0" y="3156235"/>
                </a:cubicBezTo>
                <a:cubicBezTo>
                  <a:pt x="32216" y="2173542"/>
                  <a:pt x="57206" y="818466"/>
                  <a:pt x="0" y="370087"/>
                </a:cubicBezTo>
                <a:close/>
              </a:path>
            </a:pathLst>
          </a:custGeom>
          <a:solidFill>
            <a:schemeClr val="bg1">
              <a:alpha val="76000"/>
            </a:schemeClr>
          </a:solidFill>
          <a:ln w="38100">
            <a:solidFill>
              <a:srgbClr val="002060"/>
            </a:solidFill>
            <a:prstDash val="dash"/>
            <a:extLst>
              <a:ext uri="{C807C97D-BFC1-408E-A445-0C87EB9F89A2}">
                <ask:lineSketchStyleProps xmlns:ask="http://schemas.microsoft.com/office/drawing/2018/sketchyshapes" xmlns="" sd="852854689">
                  <a:prstGeom prst="roundRect">
                    <a:avLst>
                      <a:gd name="adj" fmla="val 10495"/>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457200" lvl="0" algn="just">
              <a:spcBef>
                <a:spcPts val="1200"/>
              </a:spcBef>
              <a:defRPr/>
            </a:pPr>
            <a:r>
              <a:rPr lang="en-US" sz="2800" dirty="0" err="1">
                <a:solidFill>
                  <a:prstClr val="black"/>
                </a:solidFill>
                <a:latin typeface="Calibri" panose="020F0502020204030204" pitchFamily="34" charset="0"/>
                <a:cs typeface="Calibri" panose="020F0502020204030204" pitchFamily="34" charset="0"/>
              </a:rPr>
              <a:t>Đọc</a:t>
            </a:r>
            <a:r>
              <a:rPr lang="en-US" sz="2800" dirty="0">
                <a:solidFill>
                  <a:prstClr val="black"/>
                </a:solidFill>
                <a:latin typeface="Calibri" panose="020F0502020204030204" pitchFamily="34" charset="0"/>
                <a:cs typeface="Calibri" panose="020F0502020204030204" pitchFamily="34" charset="0"/>
              </a:rPr>
              <a:t> </a:t>
            </a:r>
            <a:r>
              <a:rPr lang="vi-VN" sz="2800" dirty="0">
                <a:solidFill>
                  <a:prstClr val="black"/>
                </a:solidFill>
                <a:latin typeface="Calibri" panose="020F0502020204030204" pitchFamily="34" charset="0"/>
                <a:cs typeface="Calibri" panose="020F0502020204030204" pitchFamily="34" charset="0"/>
              </a:rPr>
              <a:t>đúng từ ngữ, câu, đoạn và toàn bộ câu chuyện “Mặt trời xanh của tôi”.</a:t>
            </a:r>
          </a:p>
          <a:p>
            <a:pPr marL="457200" lvl="0" algn="just">
              <a:spcBef>
                <a:spcPts val="1200"/>
              </a:spcBef>
              <a:defRPr/>
            </a:pPr>
            <a:r>
              <a:rPr lang="vi-VN" sz="2800" dirty="0">
                <a:solidFill>
                  <a:prstClr val="black"/>
                </a:solidFill>
                <a:latin typeface="Calibri" panose="020F0502020204030204" pitchFamily="34" charset="0"/>
                <a:cs typeface="Calibri" panose="020F0502020204030204" pitchFamily="34" charset="0"/>
              </a:rPr>
              <a:t>Bước đầu biết thể hiện tâm trạng, cảm xúc qua giọng đọc, biết nghỉ hơi ở chỗ có dấu câu.</a:t>
            </a:r>
          </a:p>
          <a:p>
            <a:pPr marL="457200" lvl="0" algn="just">
              <a:spcBef>
                <a:spcPts val="1200"/>
              </a:spcBef>
              <a:defRPr/>
            </a:pPr>
            <a:r>
              <a:rPr lang="vi-VN" sz="2800" dirty="0">
                <a:solidFill>
                  <a:prstClr val="black"/>
                </a:solidFill>
                <a:latin typeface="Calibri" panose="020F0502020204030204" pitchFamily="34" charset="0"/>
                <a:cs typeface="Calibri" panose="020F0502020204030204" pitchFamily="34" charset="0"/>
              </a:rPr>
              <a:t>Nhận biết được vẻ đẹp của cây cọ, lá cọ, hoa cọ. Hiểu được vẻ đẹp của rừng cọ qua cảm nhận của tác giả bằng các giác quan khác nhau. Hiểu được điều tác giả muốn nói qua bài thơ: Mỗi loài cây xung quanh chúng ta, có một vẻ đẹp riêng, sức hấp dẫn riêng.</a:t>
            </a:r>
          </a:p>
        </p:txBody>
      </p:sp>
      <p:pic>
        <p:nvPicPr>
          <p:cNvPr id="82" name="Picture 81">
            <a:extLst>
              <a:ext uri="{FF2B5EF4-FFF2-40B4-BE49-F238E27FC236}">
                <a16:creationId xmlns:a16="http://schemas.microsoft.com/office/drawing/2014/main" id="{6550B009-F31A-083E-5DA7-FC84F1298461}"/>
              </a:ext>
            </a:extLst>
          </p:cNvPr>
          <p:cNvPicPr>
            <a:picLocks noChangeAspect="1"/>
          </p:cNvPicPr>
          <p:nvPr/>
        </p:nvPicPr>
        <p:blipFill>
          <a:blip r:embed="rId3"/>
          <a:stretch>
            <a:fillRect/>
          </a:stretch>
        </p:blipFill>
        <p:spPr>
          <a:xfrm>
            <a:off x="190331" y="3332636"/>
            <a:ext cx="467048" cy="467048"/>
          </a:xfrm>
          <a:prstGeom prst="rect">
            <a:avLst/>
          </a:prstGeom>
        </p:spPr>
      </p:pic>
      <p:pic>
        <p:nvPicPr>
          <p:cNvPr id="83" name="Picture 82">
            <a:extLst>
              <a:ext uri="{FF2B5EF4-FFF2-40B4-BE49-F238E27FC236}">
                <a16:creationId xmlns:a16="http://schemas.microsoft.com/office/drawing/2014/main" id="{6445AF69-7997-CAB7-EE1B-2D1A6E939898}"/>
              </a:ext>
            </a:extLst>
          </p:cNvPr>
          <p:cNvPicPr>
            <a:picLocks noChangeAspect="1"/>
          </p:cNvPicPr>
          <p:nvPr/>
        </p:nvPicPr>
        <p:blipFill>
          <a:blip r:embed="rId3"/>
          <a:stretch>
            <a:fillRect/>
          </a:stretch>
        </p:blipFill>
        <p:spPr>
          <a:xfrm>
            <a:off x="244555" y="4046653"/>
            <a:ext cx="467048" cy="467048"/>
          </a:xfrm>
          <a:prstGeom prst="rect">
            <a:avLst/>
          </a:prstGeom>
        </p:spPr>
      </p:pic>
      <p:pic>
        <p:nvPicPr>
          <p:cNvPr id="84" name="Picture 83">
            <a:extLst>
              <a:ext uri="{FF2B5EF4-FFF2-40B4-BE49-F238E27FC236}">
                <a16:creationId xmlns:a16="http://schemas.microsoft.com/office/drawing/2014/main" id="{38B507AB-B8F4-4FC2-B6ED-B076AE7978BF}"/>
              </a:ext>
            </a:extLst>
          </p:cNvPr>
          <p:cNvPicPr>
            <a:picLocks noChangeAspect="1"/>
          </p:cNvPicPr>
          <p:nvPr/>
        </p:nvPicPr>
        <p:blipFill>
          <a:blip r:embed="rId3"/>
          <a:stretch>
            <a:fillRect/>
          </a:stretch>
        </p:blipFill>
        <p:spPr>
          <a:xfrm>
            <a:off x="235030" y="4937651"/>
            <a:ext cx="467048" cy="467048"/>
          </a:xfrm>
          <a:prstGeom prst="rect">
            <a:avLst/>
          </a:prstGeom>
        </p:spPr>
      </p:pic>
      <p:pic>
        <p:nvPicPr>
          <p:cNvPr id="2" name="Picture 1">
            <a:extLst>
              <a:ext uri="{FF2B5EF4-FFF2-40B4-BE49-F238E27FC236}">
                <a16:creationId xmlns:a16="http://schemas.microsoft.com/office/drawing/2014/main" id="{0BFCE458-8491-44D6-B5AB-DF2F8632B60F}"/>
              </a:ext>
            </a:extLst>
          </p:cNvPr>
          <p:cNvPicPr>
            <a:picLocks noChangeAspect="1"/>
          </p:cNvPicPr>
          <p:nvPr/>
        </p:nvPicPr>
        <p:blipFill>
          <a:blip r:embed="rId4"/>
          <a:stretch>
            <a:fillRect/>
          </a:stretch>
        </p:blipFill>
        <p:spPr>
          <a:xfrm>
            <a:off x="3072495" y="93296"/>
            <a:ext cx="6218459" cy="1127858"/>
          </a:xfrm>
          <a:prstGeom prst="rect">
            <a:avLst/>
          </a:prstGeom>
        </p:spPr>
      </p:pic>
    </p:spTree>
    <p:extLst>
      <p:ext uri="{BB962C8B-B14F-4D97-AF65-F5344CB8AC3E}">
        <p14:creationId xmlns:p14="http://schemas.microsoft.com/office/powerpoint/2010/main" val="3408689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800" decel="100000"/>
                                        <p:tgtEl>
                                          <p:spTgt spid="82"/>
                                        </p:tgtEl>
                                      </p:cBhvr>
                                    </p:animEffect>
                                    <p:anim calcmode="lin" valueType="num">
                                      <p:cBhvr>
                                        <p:cTn id="8" dur="800" decel="100000" fill="hold"/>
                                        <p:tgtEl>
                                          <p:spTgt spid="82"/>
                                        </p:tgtEl>
                                        <p:attrNameLst>
                                          <p:attrName>style.rotation</p:attrName>
                                        </p:attrNameLst>
                                      </p:cBhvr>
                                      <p:tavLst>
                                        <p:tav tm="0">
                                          <p:val>
                                            <p:fltVal val="-90"/>
                                          </p:val>
                                        </p:tav>
                                        <p:tav tm="100000">
                                          <p:val>
                                            <p:fltVal val="0"/>
                                          </p:val>
                                        </p:tav>
                                      </p:tavLst>
                                    </p:anim>
                                    <p:anim calcmode="lin" valueType="num">
                                      <p:cBhvr>
                                        <p:cTn id="9" dur="800" decel="100000" fill="hold"/>
                                        <p:tgtEl>
                                          <p:spTgt spid="82"/>
                                        </p:tgtEl>
                                        <p:attrNameLst>
                                          <p:attrName>ppt_x</p:attrName>
                                        </p:attrNameLst>
                                      </p:cBhvr>
                                      <p:tavLst>
                                        <p:tav tm="0">
                                          <p:val>
                                            <p:strVal val="#ppt_x+0.4"/>
                                          </p:val>
                                        </p:tav>
                                        <p:tav tm="100000">
                                          <p:val>
                                            <p:strVal val="#ppt_x-0.05"/>
                                          </p:val>
                                        </p:tav>
                                      </p:tavLst>
                                    </p:anim>
                                    <p:anim calcmode="lin" valueType="num">
                                      <p:cBhvr>
                                        <p:cTn id="10" dur="800" decel="100000" fill="hold"/>
                                        <p:tgtEl>
                                          <p:spTgt spid="8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2"/>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81">
                                            <p:txEl>
                                              <p:pRg st="0" end="0"/>
                                            </p:txEl>
                                          </p:spTgt>
                                        </p:tgtEl>
                                        <p:attrNameLst>
                                          <p:attrName>style.visibility</p:attrName>
                                        </p:attrNameLst>
                                      </p:cBhvr>
                                      <p:to>
                                        <p:strVal val="visible"/>
                                      </p:to>
                                    </p:set>
                                    <p:anim calcmode="lin" valueType="num">
                                      <p:cBhvr>
                                        <p:cTn id="16" dur="500" fill="hold"/>
                                        <p:tgtEl>
                                          <p:spTgt spid="81">
                                            <p:txEl>
                                              <p:pRg st="0" end="0"/>
                                            </p:txEl>
                                          </p:spTgt>
                                        </p:tgtEl>
                                        <p:attrNameLst>
                                          <p:attrName>ppt_w</p:attrName>
                                        </p:attrNameLst>
                                      </p:cBhvr>
                                      <p:tavLst>
                                        <p:tav tm="0">
                                          <p:val>
                                            <p:fltVal val="0"/>
                                          </p:val>
                                        </p:tav>
                                        <p:tav tm="100000">
                                          <p:val>
                                            <p:strVal val="#ppt_w"/>
                                          </p:val>
                                        </p:tav>
                                      </p:tavLst>
                                    </p:anim>
                                    <p:anim calcmode="lin" valueType="num">
                                      <p:cBhvr>
                                        <p:cTn id="17" dur="500" fill="hold"/>
                                        <p:tgtEl>
                                          <p:spTgt spid="81">
                                            <p:txEl>
                                              <p:pRg st="0" end="0"/>
                                            </p:txEl>
                                          </p:spTgt>
                                        </p:tgtEl>
                                        <p:attrNameLst>
                                          <p:attrName>ppt_h</p:attrName>
                                        </p:attrNameLst>
                                      </p:cBhvr>
                                      <p:tavLst>
                                        <p:tav tm="0">
                                          <p:val>
                                            <p:fltVal val="0"/>
                                          </p:val>
                                        </p:tav>
                                        <p:tav tm="100000">
                                          <p:val>
                                            <p:strVal val="#ppt_h"/>
                                          </p:val>
                                        </p:tav>
                                      </p:tavLst>
                                    </p:anim>
                                    <p:animEffect transition="in" filter="fade">
                                      <p:cBhvr>
                                        <p:cTn id="18" dur="500"/>
                                        <p:tgtEl>
                                          <p:spTgt spid="81">
                                            <p:txEl>
                                              <p:pRg st="0" end="0"/>
                                            </p:txEl>
                                          </p:spTgt>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81">
                                            <p:txEl>
                                              <p:pRg st="1" end="1"/>
                                            </p:txEl>
                                          </p:spTgt>
                                        </p:tgtEl>
                                        <p:attrNameLst>
                                          <p:attrName>style.visibility</p:attrName>
                                        </p:attrNameLst>
                                      </p:cBhvr>
                                      <p:to>
                                        <p:strVal val="visible"/>
                                      </p:to>
                                    </p:set>
                                    <p:anim calcmode="lin" valueType="num">
                                      <p:cBhvr>
                                        <p:cTn id="22" dur="500" fill="hold"/>
                                        <p:tgtEl>
                                          <p:spTgt spid="81">
                                            <p:txEl>
                                              <p:pRg st="1" end="1"/>
                                            </p:txEl>
                                          </p:spTgt>
                                        </p:tgtEl>
                                        <p:attrNameLst>
                                          <p:attrName>ppt_w</p:attrName>
                                        </p:attrNameLst>
                                      </p:cBhvr>
                                      <p:tavLst>
                                        <p:tav tm="0">
                                          <p:val>
                                            <p:fltVal val="0"/>
                                          </p:val>
                                        </p:tav>
                                        <p:tav tm="100000">
                                          <p:val>
                                            <p:strVal val="#ppt_w"/>
                                          </p:val>
                                        </p:tav>
                                      </p:tavLst>
                                    </p:anim>
                                    <p:anim calcmode="lin" valueType="num">
                                      <p:cBhvr>
                                        <p:cTn id="23" dur="500" fill="hold"/>
                                        <p:tgtEl>
                                          <p:spTgt spid="81">
                                            <p:txEl>
                                              <p:pRg st="1" end="1"/>
                                            </p:txEl>
                                          </p:spTgt>
                                        </p:tgtEl>
                                        <p:attrNameLst>
                                          <p:attrName>ppt_h</p:attrName>
                                        </p:attrNameLst>
                                      </p:cBhvr>
                                      <p:tavLst>
                                        <p:tav tm="0">
                                          <p:val>
                                            <p:fltVal val="0"/>
                                          </p:val>
                                        </p:tav>
                                        <p:tav tm="100000">
                                          <p:val>
                                            <p:strVal val="#ppt_h"/>
                                          </p:val>
                                        </p:tav>
                                      </p:tavLst>
                                    </p:anim>
                                    <p:animEffect transition="in" filter="fade">
                                      <p:cBhvr>
                                        <p:cTn id="24" dur="500"/>
                                        <p:tgtEl>
                                          <p:spTgt spid="81">
                                            <p:txEl>
                                              <p:pRg st="1" end="1"/>
                                            </p:txEl>
                                          </p:spTgt>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81">
                                            <p:txEl>
                                              <p:pRg st="2" end="2"/>
                                            </p:txEl>
                                          </p:spTgt>
                                        </p:tgtEl>
                                        <p:attrNameLst>
                                          <p:attrName>style.visibility</p:attrName>
                                        </p:attrNameLst>
                                      </p:cBhvr>
                                      <p:to>
                                        <p:strVal val="visible"/>
                                      </p:to>
                                    </p:set>
                                    <p:anim calcmode="lin" valueType="num">
                                      <p:cBhvr>
                                        <p:cTn id="28" dur="500" fill="hold"/>
                                        <p:tgtEl>
                                          <p:spTgt spid="81">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81">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81">
                                            <p:txEl>
                                              <p:pRg st="2" end="2"/>
                                            </p:txEl>
                                          </p:spTgt>
                                        </p:tgtEl>
                                      </p:cBhvr>
                                    </p:animEffect>
                                  </p:childTnLst>
                                </p:cTn>
                              </p:par>
                            </p:childTnLst>
                          </p:cTn>
                        </p:par>
                        <p:par>
                          <p:cTn id="31" fill="hold">
                            <p:stCondLst>
                              <p:cond delay="2500"/>
                            </p:stCondLst>
                            <p:childTnLst>
                              <p:par>
                                <p:cTn id="32" presetID="30" presetClass="entr" presetSubtype="0" fill="hold" nodeType="afterEffect">
                                  <p:stCondLst>
                                    <p:cond delay="0"/>
                                  </p:stCondLst>
                                  <p:childTnLst>
                                    <p:set>
                                      <p:cBhvr>
                                        <p:cTn id="33" dur="1" fill="hold">
                                          <p:stCondLst>
                                            <p:cond delay="0"/>
                                          </p:stCondLst>
                                        </p:cTn>
                                        <p:tgtEl>
                                          <p:spTgt spid="83"/>
                                        </p:tgtEl>
                                        <p:attrNameLst>
                                          <p:attrName>style.visibility</p:attrName>
                                        </p:attrNameLst>
                                      </p:cBhvr>
                                      <p:to>
                                        <p:strVal val="visible"/>
                                      </p:to>
                                    </p:set>
                                    <p:animEffect transition="in" filter="fade">
                                      <p:cBhvr>
                                        <p:cTn id="34" dur="800" decel="100000"/>
                                        <p:tgtEl>
                                          <p:spTgt spid="83"/>
                                        </p:tgtEl>
                                      </p:cBhvr>
                                    </p:animEffect>
                                    <p:anim calcmode="lin" valueType="num">
                                      <p:cBhvr>
                                        <p:cTn id="35" dur="800" decel="100000" fill="hold"/>
                                        <p:tgtEl>
                                          <p:spTgt spid="83"/>
                                        </p:tgtEl>
                                        <p:attrNameLst>
                                          <p:attrName>style.rotation</p:attrName>
                                        </p:attrNameLst>
                                      </p:cBhvr>
                                      <p:tavLst>
                                        <p:tav tm="0">
                                          <p:val>
                                            <p:fltVal val="-90"/>
                                          </p:val>
                                        </p:tav>
                                        <p:tav tm="100000">
                                          <p:val>
                                            <p:fltVal val="0"/>
                                          </p:val>
                                        </p:tav>
                                      </p:tavLst>
                                    </p:anim>
                                    <p:anim calcmode="lin" valueType="num">
                                      <p:cBhvr>
                                        <p:cTn id="36" dur="800" decel="100000" fill="hold"/>
                                        <p:tgtEl>
                                          <p:spTgt spid="83"/>
                                        </p:tgtEl>
                                        <p:attrNameLst>
                                          <p:attrName>ppt_x</p:attrName>
                                        </p:attrNameLst>
                                      </p:cBhvr>
                                      <p:tavLst>
                                        <p:tav tm="0">
                                          <p:val>
                                            <p:strVal val="#ppt_x+0.4"/>
                                          </p:val>
                                        </p:tav>
                                        <p:tav tm="100000">
                                          <p:val>
                                            <p:strVal val="#ppt_x-0.05"/>
                                          </p:val>
                                        </p:tav>
                                      </p:tavLst>
                                    </p:anim>
                                    <p:anim calcmode="lin" valueType="num">
                                      <p:cBhvr>
                                        <p:cTn id="37" dur="800" decel="100000" fill="hold"/>
                                        <p:tgtEl>
                                          <p:spTgt spid="83"/>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83"/>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83"/>
                                        </p:tgtEl>
                                        <p:attrNameLst>
                                          <p:attrName>ppt_y</p:attrName>
                                        </p:attrNameLst>
                                      </p:cBhvr>
                                      <p:tavLst>
                                        <p:tav tm="0">
                                          <p:val>
                                            <p:strVal val="#ppt_y+0.1"/>
                                          </p:val>
                                        </p:tav>
                                        <p:tav tm="100000">
                                          <p:val>
                                            <p:strVal val="#ppt_y"/>
                                          </p:val>
                                        </p:tav>
                                      </p:tavLst>
                                    </p:anim>
                                  </p:childTnLst>
                                </p:cTn>
                              </p:par>
                            </p:childTnLst>
                          </p:cTn>
                        </p:par>
                        <p:par>
                          <p:cTn id="40" fill="hold">
                            <p:stCondLst>
                              <p:cond delay="3500"/>
                            </p:stCondLst>
                            <p:childTnLst>
                              <p:par>
                                <p:cTn id="41" presetID="30" presetClass="entr" presetSubtype="0" fill="hold" nodeType="afterEffect">
                                  <p:stCondLst>
                                    <p:cond delay="0"/>
                                  </p:stCondLst>
                                  <p:childTnLst>
                                    <p:set>
                                      <p:cBhvr>
                                        <p:cTn id="42" dur="1" fill="hold">
                                          <p:stCondLst>
                                            <p:cond delay="0"/>
                                          </p:stCondLst>
                                        </p:cTn>
                                        <p:tgtEl>
                                          <p:spTgt spid="84"/>
                                        </p:tgtEl>
                                        <p:attrNameLst>
                                          <p:attrName>style.visibility</p:attrName>
                                        </p:attrNameLst>
                                      </p:cBhvr>
                                      <p:to>
                                        <p:strVal val="visible"/>
                                      </p:to>
                                    </p:set>
                                    <p:animEffect transition="in" filter="fade">
                                      <p:cBhvr>
                                        <p:cTn id="43" dur="800" decel="100000"/>
                                        <p:tgtEl>
                                          <p:spTgt spid="84"/>
                                        </p:tgtEl>
                                      </p:cBhvr>
                                    </p:animEffect>
                                    <p:anim calcmode="lin" valueType="num">
                                      <p:cBhvr>
                                        <p:cTn id="44" dur="800" decel="100000" fill="hold"/>
                                        <p:tgtEl>
                                          <p:spTgt spid="84"/>
                                        </p:tgtEl>
                                        <p:attrNameLst>
                                          <p:attrName>style.rotation</p:attrName>
                                        </p:attrNameLst>
                                      </p:cBhvr>
                                      <p:tavLst>
                                        <p:tav tm="0">
                                          <p:val>
                                            <p:fltVal val="-90"/>
                                          </p:val>
                                        </p:tav>
                                        <p:tav tm="100000">
                                          <p:val>
                                            <p:fltVal val="0"/>
                                          </p:val>
                                        </p:tav>
                                      </p:tavLst>
                                    </p:anim>
                                    <p:anim calcmode="lin" valueType="num">
                                      <p:cBhvr>
                                        <p:cTn id="45" dur="800" decel="100000" fill="hold"/>
                                        <p:tgtEl>
                                          <p:spTgt spid="84"/>
                                        </p:tgtEl>
                                        <p:attrNameLst>
                                          <p:attrName>ppt_x</p:attrName>
                                        </p:attrNameLst>
                                      </p:cBhvr>
                                      <p:tavLst>
                                        <p:tav tm="0">
                                          <p:val>
                                            <p:strVal val="#ppt_x+0.4"/>
                                          </p:val>
                                        </p:tav>
                                        <p:tav tm="100000">
                                          <p:val>
                                            <p:strVal val="#ppt_x-0.05"/>
                                          </p:val>
                                        </p:tav>
                                      </p:tavLst>
                                    </p:anim>
                                    <p:anim calcmode="lin" valueType="num">
                                      <p:cBhvr>
                                        <p:cTn id="46" dur="800" decel="100000" fill="hold"/>
                                        <p:tgtEl>
                                          <p:spTgt spid="84"/>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84"/>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8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51" descr="Cartoon Background Images 1920x1200">
            <a:extLst>
              <a:ext uri="{FF2B5EF4-FFF2-40B4-BE49-F238E27FC236}">
                <a16:creationId xmlns:a16="http://schemas.microsoft.com/office/drawing/2014/main" id="{879CAD19-F082-43B5-84C8-988791FF7C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le: Rounded Corners 19">
            <a:extLst>
              <a:ext uri="{FF2B5EF4-FFF2-40B4-BE49-F238E27FC236}">
                <a16:creationId xmlns:a16="http://schemas.microsoft.com/office/drawing/2014/main" id="{EA85DAF2-C3BD-2332-5936-E307DBD2D442}"/>
              </a:ext>
            </a:extLst>
          </p:cNvPr>
          <p:cNvSpPr/>
          <p:nvPr/>
        </p:nvSpPr>
        <p:spPr>
          <a:xfrm>
            <a:off x="412242" y="2223990"/>
            <a:ext cx="10712957" cy="3597690"/>
          </a:xfrm>
          <a:custGeom>
            <a:avLst/>
            <a:gdLst>
              <a:gd name="connsiteX0" fmla="*/ 0 w 10712957"/>
              <a:gd name="connsiteY0" fmla="*/ 878592 h 3597690"/>
              <a:gd name="connsiteX1" fmla="*/ 878592 w 10712957"/>
              <a:gd name="connsiteY1" fmla="*/ 0 h 3597690"/>
              <a:gd name="connsiteX2" fmla="*/ 9834365 w 10712957"/>
              <a:gd name="connsiteY2" fmla="*/ 0 h 3597690"/>
              <a:gd name="connsiteX3" fmla="*/ 10712957 w 10712957"/>
              <a:gd name="connsiteY3" fmla="*/ 878592 h 3597690"/>
              <a:gd name="connsiteX4" fmla="*/ 10712957 w 10712957"/>
              <a:gd name="connsiteY4" fmla="*/ 2719098 h 3597690"/>
              <a:gd name="connsiteX5" fmla="*/ 9834365 w 10712957"/>
              <a:gd name="connsiteY5" fmla="*/ 3597690 h 3597690"/>
              <a:gd name="connsiteX6" fmla="*/ 878592 w 10712957"/>
              <a:gd name="connsiteY6" fmla="*/ 3597690 h 3597690"/>
              <a:gd name="connsiteX7" fmla="*/ 0 w 10712957"/>
              <a:gd name="connsiteY7" fmla="*/ 2719098 h 3597690"/>
              <a:gd name="connsiteX8" fmla="*/ 0 w 10712957"/>
              <a:gd name="connsiteY8" fmla="*/ 878592 h 3597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12957" h="3597690" fill="none" extrusionOk="0">
                <a:moveTo>
                  <a:pt x="0" y="878592"/>
                </a:moveTo>
                <a:cubicBezTo>
                  <a:pt x="-11766" y="434591"/>
                  <a:pt x="364771" y="-19212"/>
                  <a:pt x="878592" y="0"/>
                </a:cubicBezTo>
                <a:cubicBezTo>
                  <a:pt x="3156529" y="-35273"/>
                  <a:pt x="5875148" y="-144294"/>
                  <a:pt x="9834365" y="0"/>
                </a:cubicBezTo>
                <a:cubicBezTo>
                  <a:pt x="10409354" y="27319"/>
                  <a:pt x="10653880" y="343549"/>
                  <a:pt x="10712957" y="878592"/>
                </a:cubicBezTo>
                <a:cubicBezTo>
                  <a:pt x="10831490" y="1571013"/>
                  <a:pt x="10725392" y="2002701"/>
                  <a:pt x="10712957" y="2719098"/>
                </a:cubicBezTo>
                <a:cubicBezTo>
                  <a:pt x="10719920" y="3199066"/>
                  <a:pt x="10374814" y="3537831"/>
                  <a:pt x="9834365" y="3597690"/>
                </a:cubicBezTo>
                <a:cubicBezTo>
                  <a:pt x="8679831" y="3675215"/>
                  <a:pt x="3593787" y="3553987"/>
                  <a:pt x="878592" y="3597690"/>
                </a:cubicBezTo>
                <a:cubicBezTo>
                  <a:pt x="346485" y="3584703"/>
                  <a:pt x="-52125" y="3203619"/>
                  <a:pt x="0" y="2719098"/>
                </a:cubicBezTo>
                <a:cubicBezTo>
                  <a:pt x="-104427" y="1881680"/>
                  <a:pt x="-30763" y="1407480"/>
                  <a:pt x="0" y="878592"/>
                </a:cubicBezTo>
                <a:close/>
              </a:path>
              <a:path w="10712957" h="3597690" stroke="0" extrusionOk="0">
                <a:moveTo>
                  <a:pt x="0" y="878592"/>
                </a:moveTo>
                <a:cubicBezTo>
                  <a:pt x="-25073" y="306725"/>
                  <a:pt x="351289" y="34073"/>
                  <a:pt x="878592" y="0"/>
                </a:cubicBezTo>
                <a:cubicBezTo>
                  <a:pt x="4789223" y="-95379"/>
                  <a:pt x="6590739" y="58096"/>
                  <a:pt x="9834365" y="0"/>
                </a:cubicBezTo>
                <a:cubicBezTo>
                  <a:pt x="10249289" y="-49493"/>
                  <a:pt x="10695009" y="380460"/>
                  <a:pt x="10712957" y="878592"/>
                </a:cubicBezTo>
                <a:cubicBezTo>
                  <a:pt x="10599847" y="1069510"/>
                  <a:pt x="10616067" y="1929249"/>
                  <a:pt x="10712957" y="2719098"/>
                </a:cubicBezTo>
                <a:cubicBezTo>
                  <a:pt x="10725339" y="3189613"/>
                  <a:pt x="10308397" y="3586532"/>
                  <a:pt x="9834365" y="3597690"/>
                </a:cubicBezTo>
                <a:cubicBezTo>
                  <a:pt x="8242418" y="3537784"/>
                  <a:pt x="4233927" y="3680204"/>
                  <a:pt x="878592" y="3597690"/>
                </a:cubicBezTo>
                <a:cubicBezTo>
                  <a:pt x="383610" y="3600100"/>
                  <a:pt x="-63320" y="3268596"/>
                  <a:pt x="0" y="2719098"/>
                </a:cubicBezTo>
                <a:cubicBezTo>
                  <a:pt x="-124140" y="1908206"/>
                  <a:pt x="10242" y="1085642"/>
                  <a:pt x="0" y="878592"/>
                </a:cubicBezTo>
                <a:close/>
              </a:path>
            </a:pathLst>
          </a:custGeom>
          <a:solidFill>
            <a:schemeClr val="bg1"/>
          </a:solidFill>
          <a:ln w="28575">
            <a:solidFill>
              <a:srgbClr val="002060"/>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457200" algn="just" defTabSz="914400" rtl="0" eaLnBrk="1" fontAlgn="auto" latinLnBrk="0" hangingPunct="1">
              <a:lnSpc>
                <a:spcPct val="150000"/>
              </a:lnSpc>
              <a:spcBef>
                <a:spcPts val="0"/>
              </a:spcBef>
              <a:spcAft>
                <a:spcPts val="0"/>
              </a:spcAft>
              <a:buClrTx/>
              <a:buSzTx/>
              <a:buFontTx/>
              <a:buNone/>
              <a:tabLst/>
              <a:defRPr/>
            </a:pPr>
            <a:endParaRPr kumimoji="0" lang="en-US" sz="3600" b="1" i="1"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nvGrpSpPr>
          <p:cNvPr id="13" name="Group 12">
            <a:extLst>
              <a:ext uri="{FF2B5EF4-FFF2-40B4-BE49-F238E27FC236}">
                <a16:creationId xmlns:a16="http://schemas.microsoft.com/office/drawing/2014/main" id="{163B9B26-E55D-1147-53B0-317F72C2438F}"/>
              </a:ext>
            </a:extLst>
          </p:cNvPr>
          <p:cNvGrpSpPr/>
          <p:nvPr/>
        </p:nvGrpSpPr>
        <p:grpSpPr>
          <a:xfrm>
            <a:off x="1295164" y="369449"/>
            <a:ext cx="8534636" cy="1342455"/>
            <a:chOff x="2941084" y="273579"/>
            <a:chExt cx="6309828" cy="1342455"/>
          </a:xfrm>
        </p:grpSpPr>
        <p:sp>
          <p:nvSpPr>
            <p:cNvPr id="14" name="TextBox 13">
              <a:extLst>
                <a:ext uri="{FF2B5EF4-FFF2-40B4-BE49-F238E27FC236}">
                  <a16:creationId xmlns:a16="http://schemas.microsoft.com/office/drawing/2014/main" id="{2A392A06-D8E5-1D18-78A5-77CEAC65A643}"/>
                </a:ext>
              </a:extLst>
            </p:cNvPr>
            <p:cNvSpPr txBox="1"/>
            <p:nvPr/>
          </p:nvSpPr>
          <p:spPr>
            <a:xfrm>
              <a:off x="2941085" y="292595"/>
              <a:ext cx="6309827"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Cùng</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Tìm</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Hiểu</a:t>
              </a:r>
              <a:r>
                <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Bài</a:t>
              </a:r>
              <a:endParaRPr kumimoji="0" lang="en-US" sz="8000" b="1" i="0" u="none" strike="noStrike" kern="1200" cap="none" spc="0" normalizeH="0" baseline="0" noProof="0" dirty="0">
                <a:ln w="190500">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8" name="TextBox 17">
              <a:extLst>
                <a:ext uri="{FF2B5EF4-FFF2-40B4-BE49-F238E27FC236}">
                  <a16:creationId xmlns:a16="http://schemas.microsoft.com/office/drawing/2014/main" id="{94181FB5-9319-4662-7EBF-56CA4F30EDA5}"/>
                </a:ext>
              </a:extLst>
            </p:cNvPr>
            <p:cNvSpPr txBox="1"/>
            <p:nvPr/>
          </p:nvSpPr>
          <p:spPr>
            <a:xfrm>
              <a:off x="2941084" y="273579"/>
              <a:ext cx="6309827"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Cùng</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Tìm</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Hiểu</a:t>
              </a: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80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Bài</a:t>
              </a:r>
              <a:endPar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pic>
        <p:nvPicPr>
          <p:cNvPr id="21" name="Picture 20">
            <a:extLst>
              <a:ext uri="{FF2B5EF4-FFF2-40B4-BE49-F238E27FC236}">
                <a16:creationId xmlns:a16="http://schemas.microsoft.com/office/drawing/2014/main" id="{848722C5-7E3F-F12F-33F2-7A80802DE667}"/>
              </a:ext>
            </a:extLst>
          </p:cNvPr>
          <p:cNvPicPr>
            <a:picLocks noChangeAspect="1"/>
          </p:cNvPicPr>
          <p:nvPr/>
        </p:nvPicPr>
        <p:blipFill>
          <a:blip r:embed="rId4"/>
          <a:stretch>
            <a:fillRect/>
          </a:stretch>
        </p:blipFill>
        <p:spPr>
          <a:xfrm>
            <a:off x="199632" y="1744820"/>
            <a:ext cx="1001601" cy="1001601"/>
          </a:xfrm>
          <a:prstGeom prst="rect">
            <a:avLst/>
          </a:prstGeom>
        </p:spPr>
      </p:pic>
      <p:pic>
        <p:nvPicPr>
          <p:cNvPr id="30" name="Picture 53" descr="76+] High Resolution Cartoon Wallpapers on WallpaperSafari">
            <a:extLst>
              <a:ext uri="{FF2B5EF4-FFF2-40B4-BE49-F238E27FC236}">
                <a16:creationId xmlns:a16="http://schemas.microsoft.com/office/drawing/2014/main" id="{4616F715-C7F8-40E7-B1E6-F888B2B121D8}"/>
              </a:ext>
            </a:extLst>
          </p:cNvPr>
          <p:cNvPicPr>
            <a:picLocks noChangeAspect="1" noChangeArrowheads="1"/>
          </p:cNvPicPr>
          <p:nvPr/>
        </p:nvPicPr>
        <p:blipFill rotWithShape="1">
          <a:blip r:embed="rId5" cstate="print">
            <a:extLst>
              <a:ext uri="{BEBA8EAE-BF5A-486C-A8C5-ECC9F3942E4B}">
                <a14:imgProps xmlns:a14="http://schemas.microsoft.com/office/drawing/2010/main">
                  <a14:imgLayer r:embed="rId6">
                    <a14:imgEffect>
                      <a14:backgroundRemoval t="9375" b="81528" l="22344" r="74375">
                        <a14:foregroundMark x1="22344" y1="61042" x2="35260" y2="68819"/>
                        <a14:foregroundMark x1="37031" y1="79583" x2="48490" y2="76111"/>
                        <a14:foregroundMark x1="60729" y1="78264" x2="63958" y2="71875"/>
                        <a14:foregroundMark x1="63958" y1="71875" x2="59323" y2="66042"/>
                        <a14:foregroundMark x1="70260" y1="73333" x2="73021" y2="76806"/>
                        <a14:foregroundMark x1="68958" y1="64306" x2="69792" y2="66667"/>
                        <a14:foregroundMark x1="74115" y1="22778" x2="74479" y2="25347"/>
                        <a14:foregroundMark x1="67031" y1="13750" x2="57865" y2="9444"/>
                        <a14:foregroundMark x1="56875" y1="81528" x2="73646" y2="73542"/>
                      </a14:backgroundRemoval>
                    </a14:imgEffect>
                  </a14:imgLayer>
                </a14:imgProps>
              </a:ext>
              <a:ext uri="{28A0092B-C50C-407E-A947-70E740481C1C}">
                <a14:useLocalDpi xmlns:a14="http://schemas.microsoft.com/office/drawing/2010/main" val="0"/>
              </a:ext>
            </a:extLst>
          </a:blip>
          <a:srcRect l="18172" t="5162" r="23763" b="16989"/>
          <a:stretch/>
        </p:blipFill>
        <p:spPr bwMode="auto">
          <a:xfrm>
            <a:off x="8608264" y="0"/>
            <a:ext cx="3278700" cy="3296912"/>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43969" y="2311405"/>
            <a:ext cx="10420141" cy="809965"/>
          </a:xfrm>
          <a:prstGeom prst="rect">
            <a:avLst/>
          </a:prstGeom>
        </p:spPr>
        <p:txBody>
          <a:bodyPr wrap="square">
            <a:spAutoFit/>
          </a:bodyPr>
          <a:lstStyle/>
          <a:p>
            <a:pPr marL="0" marR="0" lvl="0" indent="457200" algn="just" defTabSz="914400" rtl="0" eaLnBrk="1" fontAlgn="auto" latinLnBrk="0" hangingPunct="1">
              <a:lnSpc>
                <a:spcPct val="15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1. Tiếng mưa trong rừng cọ được tả như thế nào?</a:t>
            </a:r>
          </a:p>
        </p:txBody>
      </p:sp>
      <p:sp>
        <p:nvSpPr>
          <p:cNvPr id="4" name="TextBox 3">
            <a:extLst>
              <a:ext uri="{FF2B5EF4-FFF2-40B4-BE49-F238E27FC236}">
                <a16:creationId xmlns:a16="http://schemas.microsoft.com/office/drawing/2014/main" id="{BC4EE960-37B9-40F1-B714-5255CD301022}"/>
              </a:ext>
            </a:extLst>
          </p:cNvPr>
          <p:cNvSpPr txBox="1"/>
          <p:nvPr/>
        </p:nvSpPr>
        <p:spPr>
          <a:xfrm>
            <a:off x="2733674" y="3257550"/>
            <a:ext cx="6467475" cy="2308324"/>
          </a:xfrm>
          <a:prstGeom prst="rect">
            <a:avLst/>
          </a:prstGeom>
          <a:noFill/>
        </p:spPr>
        <p:txBody>
          <a:bodyPr wrap="square" rtlCol="0">
            <a:spAutoFit/>
          </a:bodyP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Đã có ai lắng nghe</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Tiếng mưa trong rừng cọ</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Như tiếng thác dội về</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Như ào ào trận gió.</a:t>
            </a:r>
            <a:endParaRPr kumimoji="0" lang="en-US" sz="36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cxnSp>
        <p:nvCxnSpPr>
          <p:cNvPr id="6" name="Straight Connector 5">
            <a:extLst>
              <a:ext uri="{FF2B5EF4-FFF2-40B4-BE49-F238E27FC236}">
                <a16:creationId xmlns:a16="http://schemas.microsoft.com/office/drawing/2014/main" id="{EC680FEA-F5FA-4D80-9316-8780EAF28F50}"/>
              </a:ext>
            </a:extLst>
          </p:cNvPr>
          <p:cNvCxnSpPr>
            <a:cxnSpLocks/>
          </p:cNvCxnSpPr>
          <p:nvPr/>
        </p:nvCxnSpPr>
        <p:spPr>
          <a:xfrm>
            <a:off x="3343275" y="4914900"/>
            <a:ext cx="391477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D248C03-CF4F-4EA2-A94F-CA2629D0C0EF}"/>
              </a:ext>
            </a:extLst>
          </p:cNvPr>
          <p:cNvCxnSpPr>
            <a:cxnSpLocks/>
          </p:cNvCxnSpPr>
          <p:nvPr/>
        </p:nvCxnSpPr>
        <p:spPr>
          <a:xfrm>
            <a:off x="3333750" y="5467350"/>
            <a:ext cx="360997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79340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1+#ppt_w/2"/>
                                          </p:val>
                                        </p:tav>
                                        <p:tav tm="100000">
                                          <p:val>
                                            <p:strVal val="#ppt_x"/>
                                          </p:val>
                                        </p:tav>
                                      </p:tavLst>
                                    </p:anim>
                                    <p:anim calcmode="lin" valueType="num">
                                      <p:cBhvr additive="base">
                                        <p:cTn id="8" dur="500" fill="hold"/>
                                        <p:tgtEl>
                                          <p:spTgt spid="30"/>
                                        </p:tgtEl>
                                        <p:attrNameLst>
                                          <p:attrName>ppt_y</p:attrName>
                                        </p:attrNameLst>
                                      </p:cBhvr>
                                      <p:tavLst>
                                        <p:tav tm="0">
                                          <p:val>
                                            <p:strVal val="0-#ppt_h/2"/>
                                          </p:val>
                                        </p:tav>
                                        <p:tav tm="100000">
                                          <p:val>
                                            <p:strVal val="#ppt_y"/>
                                          </p:val>
                                        </p:tav>
                                      </p:tavLst>
                                    </p:anim>
                                  </p:childTnLst>
                                </p:cTn>
                              </p:par>
                              <p:par>
                                <p:cTn id="9" presetID="16" presetClass="entr" presetSubtype="21"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barn(inVertical)">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down)">
                                      <p:cBhvr>
                                        <p:cTn id="2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te element Vectors &amp; Illustrations for Free Download | Freepik">
            <a:extLst>
              <a:ext uri="{FF2B5EF4-FFF2-40B4-BE49-F238E27FC236}">
                <a16:creationId xmlns:a16="http://schemas.microsoft.com/office/drawing/2014/main" id="{DB9298AD-C9FC-495D-9F78-C4C140C98D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Group 28">
            <a:extLst>
              <a:ext uri="{FF2B5EF4-FFF2-40B4-BE49-F238E27FC236}">
                <a16:creationId xmlns:a16="http://schemas.microsoft.com/office/drawing/2014/main" id="{18FE725A-4B7A-638F-2B96-93C992403BBA}"/>
              </a:ext>
            </a:extLst>
          </p:cNvPr>
          <p:cNvGrpSpPr/>
          <p:nvPr/>
        </p:nvGrpSpPr>
        <p:grpSpPr>
          <a:xfrm>
            <a:off x="259212" y="349002"/>
            <a:ext cx="11673576" cy="1026337"/>
            <a:chOff x="-43718" y="1758808"/>
            <a:chExt cx="11673576" cy="1026337"/>
          </a:xfrm>
        </p:grpSpPr>
        <p:sp>
          <p:nvSpPr>
            <p:cNvPr id="30" name="Rectangle: Rounded Corners 29">
              <a:extLst>
                <a:ext uri="{FF2B5EF4-FFF2-40B4-BE49-F238E27FC236}">
                  <a16:creationId xmlns:a16="http://schemas.microsoft.com/office/drawing/2014/main" id="{937844AC-9B5C-A260-EA4C-9BA8E99D2CF1}"/>
                </a:ext>
              </a:extLst>
            </p:cNvPr>
            <p:cNvSpPr/>
            <p:nvPr/>
          </p:nvSpPr>
          <p:spPr>
            <a:xfrm>
              <a:off x="268099" y="2028042"/>
              <a:ext cx="11361759" cy="757103"/>
            </a:xfrm>
            <a:custGeom>
              <a:avLst/>
              <a:gdLst>
                <a:gd name="connsiteX0" fmla="*/ 0 w 11361759"/>
                <a:gd name="connsiteY0" fmla="*/ 184892 h 757103"/>
                <a:gd name="connsiteX1" fmla="*/ 184892 w 11361759"/>
                <a:gd name="connsiteY1" fmla="*/ 0 h 757103"/>
                <a:gd name="connsiteX2" fmla="*/ 11176867 w 11361759"/>
                <a:gd name="connsiteY2" fmla="*/ 0 h 757103"/>
                <a:gd name="connsiteX3" fmla="*/ 11361759 w 11361759"/>
                <a:gd name="connsiteY3" fmla="*/ 184892 h 757103"/>
                <a:gd name="connsiteX4" fmla="*/ 11361759 w 11361759"/>
                <a:gd name="connsiteY4" fmla="*/ 572211 h 757103"/>
                <a:gd name="connsiteX5" fmla="*/ 11176867 w 11361759"/>
                <a:gd name="connsiteY5" fmla="*/ 757103 h 757103"/>
                <a:gd name="connsiteX6" fmla="*/ 184892 w 11361759"/>
                <a:gd name="connsiteY6" fmla="*/ 757103 h 757103"/>
                <a:gd name="connsiteX7" fmla="*/ 0 w 11361759"/>
                <a:gd name="connsiteY7" fmla="*/ 572211 h 757103"/>
                <a:gd name="connsiteX8" fmla="*/ 0 w 11361759"/>
                <a:gd name="connsiteY8" fmla="*/ 184892 h 75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61759" h="757103" fill="none" extrusionOk="0">
                  <a:moveTo>
                    <a:pt x="0" y="184892"/>
                  </a:moveTo>
                  <a:cubicBezTo>
                    <a:pt x="-4445" y="98354"/>
                    <a:pt x="77766" y="-3369"/>
                    <a:pt x="184892" y="0"/>
                  </a:cubicBezTo>
                  <a:cubicBezTo>
                    <a:pt x="1506502" y="-35273"/>
                    <a:pt x="6411511" y="-144294"/>
                    <a:pt x="11176867" y="0"/>
                  </a:cubicBezTo>
                  <a:cubicBezTo>
                    <a:pt x="11285928" y="2115"/>
                    <a:pt x="11357220" y="78952"/>
                    <a:pt x="11361759" y="184892"/>
                  </a:cubicBezTo>
                  <a:cubicBezTo>
                    <a:pt x="11337029" y="372447"/>
                    <a:pt x="11393631" y="408352"/>
                    <a:pt x="11361759" y="572211"/>
                  </a:cubicBezTo>
                  <a:cubicBezTo>
                    <a:pt x="11372540" y="666171"/>
                    <a:pt x="11283837" y="751838"/>
                    <a:pt x="11176867" y="757103"/>
                  </a:cubicBezTo>
                  <a:cubicBezTo>
                    <a:pt x="7237670" y="834628"/>
                    <a:pt x="4364959" y="713400"/>
                    <a:pt x="184892" y="757103"/>
                  </a:cubicBezTo>
                  <a:cubicBezTo>
                    <a:pt x="64799" y="752121"/>
                    <a:pt x="-2888" y="674285"/>
                    <a:pt x="0" y="572211"/>
                  </a:cubicBezTo>
                  <a:cubicBezTo>
                    <a:pt x="32266" y="507319"/>
                    <a:pt x="17719" y="343360"/>
                    <a:pt x="0" y="184892"/>
                  </a:cubicBezTo>
                  <a:close/>
                </a:path>
                <a:path w="11361759" h="757103" stroke="0" extrusionOk="0">
                  <a:moveTo>
                    <a:pt x="0" y="184892"/>
                  </a:moveTo>
                  <a:cubicBezTo>
                    <a:pt x="-3270" y="71480"/>
                    <a:pt x="80261" y="2040"/>
                    <a:pt x="184892" y="0"/>
                  </a:cubicBezTo>
                  <a:cubicBezTo>
                    <a:pt x="3213557" y="-95379"/>
                    <a:pt x="8777143" y="58096"/>
                    <a:pt x="11176867" y="0"/>
                  </a:cubicBezTo>
                  <a:cubicBezTo>
                    <a:pt x="11264033" y="-10522"/>
                    <a:pt x="11346694" y="71952"/>
                    <a:pt x="11361759" y="184892"/>
                  </a:cubicBezTo>
                  <a:cubicBezTo>
                    <a:pt x="11347171" y="320311"/>
                    <a:pt x="11373587" y="412606"/>
                    <a:pt x="11361759" y="572211"/>
                  </a:cubicBezTo>
                  <a:cubicBezTo>
                    <a:pt x="11365242" y="670184"/>
                    <a:pt x="11269719" y="747877"/>
                    <a:pt x="11176867" y="757103"/>
                  </a:cubicBezTo>
                  <a:cubicBezTo>
                    <a:pt x="9059845" y="697197"/>
                    <a:pt x="2124844" y="839617"/>
                    <a:pt x="184892" y="757103"/>
                  </a:cubicBezTo>
                  <a:cubicBezTo>
                    <a:pt x="79985" y="757794"/>
                    <a:pt x="-6021" y="680435"/>
                    <a:pt x="0" y="572211"/>
                  </a:cubicBezTo>
                  <a:cubicBezTo>
                    <a:pt x="-26006" y="487175"/>
                    <a:pt x="21276" y="299116"/>
                    <a:pt x="0" y="184892"/>
                  </a:cubicBezTo>
                  <a:close/>
                </a:path>
              </a:pathLst>
            </a:custGeom>
            <a:solidFill>
              <a:schemeClr val="bg1">
                <a:alpha val="82000"/>
              </a:schemeClr>
            </a:solidFill>
            <a:ln w="28575">
              <a:solidFill>
                <a:srgbClr val="002060"/>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2. Buổi trưa mùa hè ở rừng c</a:t>
              </a:r>
              <a:r>
                <a:rPr lang="en-US" sz="36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ọ</a:t>
              </a:r>
              <a:r>
                <a:rPr kumimoji="0" lang="vi-VN" sz="36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có gì thú vị?</a:t>
              </a:r>
            </a:p>
          </p:txBody>
        </p:sp>
        <p:pic>
          <p:nvPicPr>
            <p:cNvPr id="31" name="Picture 30">
              <a:extLst>
                <a:ext uri="{FF2B5EF4-FFF2-40B4-BE49-F238E27FC236}">
                  <a16:creationId xmlns:a16="http://schemas.microsoft.com/office/drawing/2014/main" id="{84E7B107-FEDB-515F-34D2-03C850E06497}"/>
                </a:ext>
              </a:extLst>
            </p:cNvPr>
            <p:cNvPicPr>
              <a:picLocks noChangeAspect="1"/>
            </p:cNvPicPr>
            <p:nvPr/>
          </p:nvPicPr>
          <p:blipFill>
            <a:blip r:embed="rId4"/>
            <a:stretch>
              <a:fillRect/>
            </a:stretch>
          </p:blipFill>
          <p:spPr>
            <a:xfrm>
              <a:off x="-43718" y="1758808"/>
              <a:ext cx="994401" cy="994401"/>
            </a:xfrm>
            <a:prstGeom prst="rect">
              <a:avLst/>
            </a:prstGeom>
          </p:spPr>
        </p:pic>
      </p:grpSp>
      <p:pic>
        <p:nvPicPr>
          <p:cNvPr id="27656" name="Picture 8" descr="Artistic Childhood Dream Wallpaper and Background Image | 1600x1200">
            <a:extLst>
              <a:ext uri="{FF2B5EF4-FFF2-40B4-BE49-F238E27FC236}">
                <a16:creationId xmlns:a16="http://schemas.microsoft.com/office/drawing/2014/main" id="{D0D6E186-EC3D-4EAD-9859-D6FE5508F8A8}"/>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9667" b="99667" l="20063" r="75938">
                        <a14:foregroundMark x1="30562" y1="13583" x2="37750" y2="16417"/>
                        <a14:foregroundMark x1="45125" y1="10750" x2="58688" y2="30500"/>
                        <a14:foregroundMark x1="58688" y1="30500" x2="59562" y2="31000"/>
                        <a14:foregroundMark x1="41500" y1="32583" x2="42188" y2="49333"/>
                        <a14:foregroundMark x1="42188" y1="49333" x2="47313" y2="52000"/>
                        <a14:foregroundMark x1="47313" y1="52000" x2="51688" y2="52000"/>
                        <a14:foregroundMark x1="39875" y1="23833" x2="55875" y2="34500"/>
                        <a14:foregroundMark x1="55875" y1="34500" x2="61187" y2="40917"/>
                        <a14:foregroundMark x1="61187" y1="40917" x2="63500" y2="47000"/>
                        <a14:foregroundMark x1="40063" y1="48333" x2="48625" y2="56583"/>
                        <a14:foregroundMark x1="48625" y1="56583" x2="56688" y2="60500"/>
                        <a14:foregroundMark x1="56688" y1="60500" x2="61687" y2="58833"/>
                        <a14:foregroundMark x1="57125" y1="39750" x2="54813" y2="57083"/>
                        <a14:foregroundMark x1="54813" y1="57083" x2="54813" y2="57083"/>
                        <a14:foregroundMark x1="37938" y1="40833" x2="40813" y2="49583"/>
                        <a14:foregroundMark x1="40813" y1="49583" x2="46625" y2="57250"/>
                        <a14:foregroundMark x1="58062" y1="40833" x2="58562" y2="48333"/>
                        <a14:foregroundMark x1="58562" y1="48333" x2="57938" y2="52667"/>
                        <a14:foregroundMark x1="39250" y1="51167" x2="45188" y2="58333"/>
                        <a14:foregroundMark x1="45188" y1="58333" x2="50313" y2="60750"/>
                        <a14:foregroundMark x1="50313" y1="60750" x2="50375" y2="60750"/>
                        <a14:foregroundMark x1="22375" y1="60583" x2="22375" y2="60583"/>
                        <a14:foregroundMark x1="20063" y1="41750" x2="20063" y2="41750"/>
                        <a14:foregroundMark x1="46938" y1="29250" x2="47625" y2="42833"/>
                        <a14:foregroundMark x1="74500" y1="32583" x2="74500" y2="32583"/>
                        <a14:foregroundMark x1="75938" y1="41500" x2="75938" y2="41500"/>
                        <a14:foregroundMark x1="63188" y1="68000" x2="62500" y2="64500"/>
                        <a14:foregroundMark x1="51063" y1="71667" x2="51938" y2="86333"/>
                        <a14:foregroundMark x1="51938" y1="86333" x2="51875" y2="88083"/>
                        <a14:foregroundMark x1="47438" y1="91333" x2="42125" y2="88750"/>
                        <a14:foregroundMark x1="42125" y1="88750" x2="41875" y2="88750"/>
                        <a14:foregroundMark x1="40782" y1="95563" x2="44563" y2="95250"/>
                        <a14:foregroundMark x1="44563" y1="95250" x2="44813" y2="95083"/>
                        <a14:foregroundMark x1="51688" y1="96167" x2="53188" y2="99667"/>
                        <a14:foregroundMark x1="31563" y1="75250" x2="33000" y2="74000"/>
                        <a14:foregroundMark x1="34503" y1="74053" x2="35750" y2="73083"/>
                        <a14:foregroundMark x1="33500" y1="74833" x2="34180" y2="74304"/>
                        <a14:foregroundMark x1="31375" y1="74000" x2="32875" y2="70500"/>
                        <a14:foregroundMark x1="32875" y1="71417" x2="31414" y2="73830"/>
                        <a14:foregroundMark x1="57500" y1="9667" x2="57500" y2="9667"/>
                        <a14:foregroundMark x1="32688" y1="25583" x2="32063" y2="25833"/>
                        <a14:backgroundMark x1="70375" y1="83083" x2="76125" y2="97250"/>
                        <a14:backgroundMark x1="21688" y1="80000" x2="30375" y2="97083"/>
                        <a14:backgroundMark x1="33188" y1="87417" x2="40375" y2="80000"/>
                        <a14:backgroundMark x1="37938" y1="76917" x2="25313" y2="85250"/>
                        <a14:backgroundMark x1="24813" y1="71500" x2="24813" y2="71500"/>
                        <a14:backgroundMark x1="28438" y1="68833" x2="26125" y2="81333"/>
                        <a14:backgroundMark x1="31688" y1="70167" x2="31688" y2="71128"/>
                        <a14:backgroundMark x1="37125" y1="74750" x2="34813" y2="76500"/>
                        <a14:backgroundMark x1="32375" y1="69083" x2="32444" y2="71026"/>
                        <a14:backgroundMark x1="48750" y1="81333" x2="50063" y2="83750"/>
                        <a14:backgroundMark x1="54313" y1="79750" x2="55313" y2="86667"/>
                        <a14:backgroundMark x1="55313" y1="86667" x2="55000" y2="88750"/>
                        <a14:backgroundMark x1="54000" y1="92250" x2="54000" y2="92250"/>
                        <a14:backgroundMark x1="58062" y1="92000" x2="63813" y2="98167"/>
                        <a14:backgroundMark x1="57438" y1="90917" x2="57125" y2="99917"/>
                        <a14:backgroundMark x1="48063" y1="98833" x2="33313" y2="98583"/>
                        <a14:backgroundMark x1="36938" y1="96417" x2="40375" y2="96417"/>
                        <a14:backgroundMark x1="49375" y1="97917" x2="50563" y2="99917"/>
                        <a14:backgroundMark x1="54313" y1="92500" x2="54806" y2="95612"/>
                        <a14:backgroundMark x1="54530" y1="98868" x2="54813" y2="99917"/>
                        <a14:backgroundMark x1="53688" y1="95750" x2="53952" y2="96726"/>
                        <a14:backgroundMark x1="36750" y1="96833" x2="35813" y2="97250"/>
                        <a14:backgroundMark x1="35750" y1="75250" x2="33313" y2="76167"/>
                        <a14:backgroundMark x1="33813" y1="75500" x2="34813" y2="75500"/>
                        <a14:backgroundMark x1="30750" y1="73333" x2="31250" y2="70750"/>
                        <a14:backgroundMark x1="31250" y1="72917" x2="31563" y2="71417"/>
                        <a14:backgroundMark x1="31563" y1="72917" x2="31750" y2="71583"/>
                        <a14:backgroundMark x1="30438" y1="75083" x2="30438" y2="75083"/>
                        <a14:backgroundMark x1="30750" y1="74583" x2="31063" y2="74000"/>
                        <a14:backgroundMark x1="31250" y1="73750" x2="30438" y2="76583"/>
                        <a14:backgroundMark x1="36875" y1="95667" x2="40250" y2="95667"/>
                        <a14:backgroundMark x1="36250" y1="95917" x2="40438" y2="95917"/>
                        <a14:backgroundMark x1="34813" y1="96167" x2="34813" y2="96167"/>
                        <a14:backgroundMark x1="40938" y1="95917" x2="40938" y2="95917"/>
                        <a14:backgroundMark x1="64938" y1="82333" x2="70438" y2="97417"/>
                        <a14:backgroundMark x1="54125" y1="94000" x2="54000" y2="97417"/>
                        <a14:backgroundMark x1="53813" y1="97833" x2="53813" y2="99750"/>
                        <a14:backgroundMark x1="62500" y1="90083" x2="62500" y2="91417"/>
                        <a14:backgroundMark x1="58625" y1="86417" x2="59438" y2="86417"/>
                        <a14:backgroundMark x1="59125" y1="82833" x2="60250" y2="82583"/>
                      </a14:backgroundRemoval>
                    </a14:imgEffect>
                  </a14:imgLayer>
                </a14:imgProps>
              </a:ext>
              <a:ext uri="{28A0092B-C50C-407E-A947-70E740481C1C}">
                <a14:useLocalDpi xmlns:a14="http://schemas.microsoft.com/office/drawing/2010/main" val="0"/>
              </a:ext>
            </a:extLst>
          </a:blip>
          <a:srcRect l="17923" t="6776" r="22645"/>
          <a:stretch/>
        </p:blipFill>
        <p:spPr bwMode="auto">
          <a:xfrm>
            <a:off x="7213013" y="1375339"/>
            <a:ext cx="4874696" cy="5482661"/>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Rounded Corners 44">
            <a:extLst>
              <a:ext uri="{FF2B5EF4-FFF2-40B4-BE49-F238E27FC236}">
                <a16:creationId xmlns:a16="http://schemas.microsoft.com/office/drawing/2014/main" id="{29C86903-35DA-4F33-942C-91BF0E4D9DCC}"/>
              </a:ext>
            </a:extLst>
          </p:cNvPr>
          <p:cNvSpPr/>
          <p:nvPr/>
        </p:nvSpPr>
        <p:spPr>
          <a:xfrm>
            <a:off x="573537" y="1771650"/>
            <a:ext cx="6849511" cy="3433301"/>
          </a:xfrm>
          <a:custGeom>
            <a:avLst/>
            <a:gdLst>
              <a:gd name="connsiteX0" fmla="*/ 0 w 6849511"/>
              <a:gd name="connsiteY0" fmla="*/ 430227 h 3433301"/>
              <a:gd name="connsiteX1" fmla="*/ 430227 w 6849511"/>
              <a:gd name="connsiteY1" fmla="*/ 0 h 3433301"/>
              <a:gd name="connsiteX2" fmla="*/ 1095678 w 6849511"/>
              <a:gd name="connsiteY2" fmla="*/ 0 h 3433301"/>
              <a:gd name="connsiteX3" fmla="*/ 1880910 w 6849511"/>
              <a:gd name="connsiteY3" fmla="*/ 0 h 3433301"/>
              <a:gd name="connsiteX4" fmla="*/ 2366689 w 6849511"/>
              <a:gd name="connsiteY4" fmla="*/ 0 h 3433301"/>
              <a:gd name="connsiteX5" fmla="*/ 2852468 w 6849511"/>
              <a:gd name="connsiteY5" fmla="*/ 0 h 3433301"/>
              <a:gd name="connsiteX6" fmla="*/ 3338247 w 6849511"/>
              <a:gd name="connsiteY6" fmla="*/ 0 h 3433301"/>
              <a:gd name="connsiteX7" fmla="*/ 4003698 w 6849511"/>
              <a:gd name="connsiteY7" fmla="*/ 0 h 3433301"/>
              <a:gd name="connsiteX8" fmla="*/ 4669148 w 6849511"/>
              <a:gd name="connsiteY8" fmla="*/ 0 h 3433301"/>
              <a:gd name="connsiteX9" fmla="*/ 5334599 w 6849511"/>
              <a:gd name="connsiteY9" fmla="*/ 0 h 3433301"/>
              <a:gd name="connsiteX10" fmla="*/ 6419284 w 6849511"/>
              <a:gd name="connsiteY10" fmla="*/ 0 h 3433301"/>
              <a:gd name="connsiteX11" fmla="*/ 6849511 w 6849511"/>
              <a:gd name="connsiteY11" fmla="*/ 430227 h 3433301"/>
              <a:gd name="connsiteX12" fmla="*/ 6849511 w 6849511"/>
              <a:gd name="connsiteY12" fmla="*/ 1073439 h 3433301"/>
              <a:gd name="connsiteX13" fmla="*/ 6849511 w 6849511"/>
              <a:gd name="connsiteY13" fmla="*/ 1716651 h 3433301"/>
              <a:gd name="connsiteX14" fmla="*/ 6849511 w 6849511"/>
              <a:gd name="connsiteY14" fmla="*/ 2334134 h 3433301"/>
              <a:gd name="connsiteX15" fmla="*/ 6849511 w 6849511"/>
              <a:gd name="connsiteY15" fmla="*/ 3003074 h 3433301"/>
              <a:gd name="connsiteX16" fmla="*/ 6419284 w 6849511"/>
              <a:gd name="connsiteY16" fmla="*/ 3433301 h 3433301"/>
              <a:gd name="connsiteX17" fmla="*/ 5693943 w 6849511"/>
              <a:gd name="connsiteY17" fmla="*/ 3433301 h 3433301"/>
              <a:gd name="connsiteX18" fmla="*/ 5208164 w 6849511"/>
              <a:gd name="connsiteY18" fmla="*/ 3433301 h 3433301"/>
              <a:gd name="connsiteX19" fmla="*/ 4422932 w 6849511"/>
              <a:gd name="connsiteY19" fmla="*/ 3433301 h 3433301"/>
              <a:gd name="connsiteX20" fmla="*/ 3757481 w 6849511"/>
              <a:gd name="connsiteY20" fmla="*/ 3433301 h 3433301"/>
              <a:gd name="connsiteX21" fmla="*/ 3151921 w 6849511"/>
              <a:gd name="connsiteY21" fmla="*/ 3433301 h 3433301"/>
              <a:gd name="connsiteX22" fmla="*/ 2426579 w 6849511"/>
              <a:gd name="connsiteY22" fmla="*/ 3433301 h 3433301"/>
              <a:gd name="connsiteX23" fmla="*/ 1761129 w 6849511"/>
              <a:gd name="connsiteY23" fmla="*/ 3433301 h 3433301"/>
              <a:gd name="connsiteX24" fmla="*/ 1155568 w 6849511"/>
              <a:gd name="connsiteY24" fmla="*/ 3433301 h 3433301"/>
              <a:gd name="connsiteX25" fmla="*/ 430227 w 6849511"/>
              <a:gd name="connsiteY25" fmla="*/ 3433301 h 3433301"/>
              <a:gd name="connsiteX26" fmla="*/ 0 w 6849511"/>
              <a:gd name="connsiteY26" fmla="*/ 3003074 h 3433301"/>
              <a:gd name="connsiteX27" fmla="*/ 0 w 6849511"/>
              <a:gd name="connsiteY27" fmla="*/ 2385591 h 3433301"/>
              <a:gd name="connsiteX28" fmla="*/ 0 w 6849511"/>
              <a:gd name="connsiteY28" fmla="*/ 1793836 h 3433301"/>
              <a:gd name="connsiteX29" fmla="*/ 0 w 6849511"/>
              <a:gd name="connsiteY29" fmla="*/ 1227810 h 3433301"/>
              <a:gd name="connsiteX30" fmla="*/ 0 w 6849511"/>
              <a:gd name="connsiteY30" fmla="*/ 430227 h 3433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849511" h="3433301" fill="none" extrusionOk="0">
                <a:moveTo>
                  <a:pt x="0" y="430227"/>
                </a:moveTo>
                <a:cubicBezTo>
                  <a:pt x="13420" y="193958"/>
                  <a:pt x="211073" y="-50747"/>
                  <a:pt x="430227" y="0"/>
                </a:cubicBezTo>
                <a:cubicBezTo>
                  <a:pt x="660861" y="-12878"/>
                  <a:pt x="816578" y="9446"/>
                  <a:pt x="1095678" y="0"/>
                </a:cubicBezTo>
                <a:cubicBezTo>
                  <a:pt x="1374778" y="-9446"/>
                  <a:pt x="1526839" y="35424"/>
                  <a:pt x="1880910" y="0"/>
                </a:cubicBezTo>
                <a:cubicBezTo>
                  <a:pt x="2234981" y="-35424"/>
                  <a:pt x="2221396" y="-2132"/>
                  <a:pt x="2366689" y="0"/>
                </a:cubicBezTo>
                <a:cubicBezTo>
                  <a:pt x="2511982" y="2132"/>
                  <a:pt x="2620312" y="4874"/>
                  <a:pt x="2852468" y="0"/>
                </a:cubicBezTo>
                <a:cubicBezTo>
                  <a:pt x="3084624" y="-4874"/>
                  <a:pt x="3238961" y="14123"/>
                  <a:pt x="3338247" y="0"/>
                </a:cubicBezTo>
                <a:cubicBezTo>
                  <a:pt x="3437533" y="-14123"/>
                  <a:pt x="3764202" y="12625"/>
                  <a:pt x="4003698" y="0"/>
                </a:cubicBezTo>
                <a:cubicBezTo>
                  <a:pt x="4243194" y="-12625"/>
                  <a:pt x="4516119" y="30050"/>
                  <a:pt x="4669148" y="0"/>
                </a:cubicBezTo>
                <a:cubicBezTo>
                  <a:pt x="4822177" y="-30050"/>
                  <a:pt x="5183970" y="33002"/>
                  <a:pt x="5334599" y="0"/>
                </a:cubicBezTo>
                <a:cubicBezTo>
                  <a:pt x="5485228" y="-33002"/>
                  <a:pt x="6143589" y="8304"/>
                  <a:pt x="6419284" y="0"/>
                </a:cubicBezTo>
                <a:cubicBezTo>
                  <a:pt x="6683990" y="32139"/>
                  <a:pt x="6800418" y="215880"/>
                  <a:pt x="6849511" y="430227"/>
                </a:cubicBezTo>
                <a:cubicBezTo>
                  <a:pt x="6850206" y="568179"/>
                  <a:pt x="6859924" y="797184"/>
                  <a:pt x="6849511" y="1073439"/>
                </a:cubicBezTo>
                <a:cubicBezTo>
                  <a:pt x="6839098" y="1349694"/>
                  <a:pt x="6878115" y="1414904"/>
                  <a:pt x="6849511" y="1716651"/>
                </a:cubicBezTo>
                <a:cubicBezTo>
                  <a:pt x="6820907" y="2018398"/>
                  <a:pt x="6866400" y="2179462"/>
                  <a:pt x="6849511" y="2334134"/>
                </a:cubicBezTo>
                <a:cubicBezTo>
                  <a:pt x="6832622" y="2488806"/>
                  <a:pt x="6862802" y="2702990"/>
                  <a:pt x="6849511" y="3003074"/>
                </a:cubicBezTo>
                <a:cubicBezTo>
                  <a:pt x="6883215" y="3214871"/>
                  <a:pt x="6623104" y="3385774"/>
                  <a:pt x="6419284" y="3433301"/>
                </a:cubicBezTo>
                <a:cubicBezTo>
                  <a:pt x="6081826" y="3419078"/>
                  <a:pt x="6042440" y="3414096"/>
                  <a:pt x="5693943" y="3433301"/>
                </a:cubicBezTo>
                <a:cubicBezTo>
                  <a:pt x="5345446" y="3452506"/>
                  <a:pt x="5329412" y="3431595"/>
                  <a:pt x="5208164" y="3433301"/>
                </a:cubicBezTo>
                <a:cubicBezTo>
                  <a:pt x="5086916" y="3435007"/>
                  <a:pt x="4593574" y="3428474"/>
                  <a:pt x="4422932" y="3433301"/>
                </a:cubicBezTo>
                <a:cubicBezTo>
                  <a:pt x="4252290" y="3438128"/>
                  <a:pt x="3896925" y="3443663"/>
                  <a:pt x="3757481" y="3433301"/>
                </a:cubicBezTo>
                <a:cubicBezTo>
                  <a:pt x="3618037" y="3422939"/>
                  <a:pt x="3411693" y="3414773"/>
                  <a:pt x="3151921" y="3433301"/>
                </a:cubicBezTo>
                <a:cubicBezTo>
                  <a:pt x="2892149" y="3451829"/>
                  <a:pt x="2739347" y="3406591"/>
                  <a:pt x="2426579" y="3433301"/>
                </a:cubicBezTo>
                <a:cubicBezTo>
                  <a:pt x="2113811" y="3460011"/>
                  <a:pt x="1896734" y="3409469"/>
                  <a:pt x="1761129" y="3433301"/>
                </a:cubicBezTo>
                <a:cubicBezTo>
                  <a:pt x="1625524" y="3457134"/>
                  <a:pt x="1425013" y="3411844"/>
                  <a:pt x="1155568" y="3433301"/>
                </a:cubicBezTo>
                <a:cubicBezTo>
                  <a:pt x="886123" y="3454758"/>
                  <a:pt x="736879" y="3405760"/>
                  <a:pt x="430227" y="3433301"/>
                </a:cubicBezTo>
                <a:cubicBezTo>
                  <a:pt x="210151" y="3387621"/>
                  <a:pt x="-46367" y="3268055"/>
                  <a:pt x="0" y="3003074"/>
                </a:cubicBezTo>
                <a:cubicBezTo>
                  <a:pt x="29678" y="2700797"/>
                  <a:pt x="-22663" y="2614960"/>
                  <a:pt x="0" y="2385591"/>
                </a:cubicBezTo>
                <a:cubicBezTo>
                  <a:pt x="22663" y="2156222"/>
                  <a:pt x="28579" y="1917722"/>
                  <a:pt x="0" y="1793836"/>
                </a:cubicBezTo>
                <a:cubicBezTo>
                  <a:pt x="-28579" y="1669951"/>
                  <a:pt x="-15548" y="1399814"/>
                  <a:pt x="0" y="1227810"/>
                </a:cubicBezTo>
                <a:cubicBezTo>
                  <a:pt x="15548" y="1055806"/>
                  <a:pt x="-9235" y="590122"/>
                  <a:pt x="0" y="430227"/>
                </a:cubicBezTo>
                <a:close/>
              </a:path>
              <a:path w="6849511" h="3433301" stroke="0" extrusionOk="0">
                <a:moveTo>
                  <a:pt x="0" y="430227"/>
                </a:moveTo>
                <a:cubicBezTo>
                  <a:pt x="1578" y="240867"/>
                  <a:pt x="214525" y="39143"/>
                  <a:pt x="430227" y="0"/>
                </a:cubicBezTo>
                <a:cubicBezTo>
                  <a:pt x="644863" y="-25823"/>
                  <a:pt x="990684" y="11253"/>
                  <a:pt x="1155568" y="0"/>
                </a:cubicBezTo>
                <a:cubicBezTo>
                  <a:pt x="1320452" y="-11253"/>
                  <a:pt x="1470114" y="1786"/>
                  <a:pt x="1701238" y="0"/>
                </a:cubicBezTo>
                <a:cubicBezTo>
                  <a:pt x="1932362" y="-1786"/>
                  <a:pt x="1997468" y="26197"/>
                  <a:pt x="2246908" y="0"/>
                </a:cubicBezTo>
                <a:cubicBezTo>
                  <a:pt x="2496348" y="-26197"/>
                  <a:pt x="2770982" y="-33545"/>
                  <a:pt x="2972249" y="0"/>
                </a:cubicBezTo>
                <a:cubicBezTo>
                  <a:pt x="3173516" y="33545"/>
                  <a:pt x="3284120" y="-5622"/>
                  <a:pt x="3577809" y="0"/>
                </a:cubicBezTo>
                <a:cubicBezTo>
                  <a:pt x="3871498" y="5622"/>
                  <a:pt x="4002044" y="972"/>
                  <a:pt x="4363041" y="0"/>
                </a:cubicBezTo>
                <a:cubicBezTo>
                  <a:pt x="4724038" y="-972"/>
                  <a:pt x="4845231" y="2168"/>
                  <a:pt x="5148273" y="0"/>
                </a:cubicBezTo>
                <a:cubicBezTo>
                  <a:pt x="5451315" y="-2168"/>
                  <a:pt x="5875544" y="16647"/>
                  <a:pt x="6419284" y="0"/>
                </a:cubicBezTo>
                <a:cubicBezTo>
                  <a:pt x="6643751" y="-5904"/>
                  <a:pt x="6812589" y="192295"/>
                  <a:pt x="6849511" y="430227"/>
                </a:cubicBezTo>
                <a:cubicBezTo>
                  <a:pt x="6835894" y="696529"/>
                  <a:pt x="6879174" y="820934"/>
                  <a:pt x="6849511" y="1073439"/>
                </a:cubicBezTo>
                <a:cubicBezTo>
                  <a:pt x="6819848" y="1325944"/>
                  <a:pt x="6824300" y="1539141"/>
                  <a:pt x="6849511" y="1716651"/>
                </a:cubicBezTo>
                <a:cubicBezTo>
                  <a:pt x="6874722" y="1894161"/>
                  <a:pt x="6861997" y="2129725"/>
                  <a:pt x="6849511" y="2359862"/>
                </a:cubicBezTo>
                <a:cubicBezTo>
                  <a:pt x="6837025" y="2589999"/>
                  <a:pt x="6876447" y="2688290"/>
                  <a:pt x="6849511" y="3003074"/>
                </a:cubicBezTo>
                <a:cubicBezTo>
                  <a:pt x="6880385" y="3231661"/>
                  <a:pt x="6659321" y="3474432"/>
                  <a:pt x="6419284" y="3433301"/>
                </a:cubicBezTo>
                <a:cubicBezTo>
                  <a:pt x="6057430" y="3400690"/>
                  <a:pt x="5833670" y="3414874"/>
                  <a:pt x="5634052" y="3433301"/>
                </a:cubicBezTo>
                <a:cubicBezTo>
                  <a:pt x="5434434" y="3451728"/>
                  <a:pt x="5254075" y="3426354"/>
                  <a:pt x="5028492" y="3433301"/>
                </a:cubicBezTo>
                <a:cubicBezTo>
                  <a:pt x="4802909" y="3440248"/>
                  <a:pt x="4470110" y="3396260"/>
                  <a:pt x="4243260" y="3433301"/>
                </a:cubicBezTo>
                <a:cubicBezTo>
                  <a:pt x="4016410" y="3470342"/>
                  <a:pt x="3844055" y="3450788"/>
                  <a:pt x="3517919" y="3433301"/>
                </a:cubicBezTo>
                <a:cubicBezTo>
                  <a:pt x="3191783" y="3415814"/>
                  <a:pt x="3180372" y="3461679"/>
                  <a:pt x="2912358" y="3433301"/>
                </a:cubicBezTo>
                <a:cubicBezTo>
                  <a:pt x="2644344" y="3404923"/>
                  <a:pt x="2498777" y="3430820"/>
                  <a:pt x="2366689" y="3433301"/>
                </a:cubicBezTo>
                <a:cubicBezTo>
                  <a:pt x="2234601" y="3435782"/>
                  <a:pt x="2010813" y="3406255"/>
                  <a:pt x="1821019" y="3433301"/>
                </a:cubicBezTo>
                <a:cubicBezTo>
                  <a:pt x="1631225" y="3460348"/>
                  <a:pt x="1299376" y="3429528"/>
                  <a:pt x="1035787" y="3433301"/>
                </a:cubicBezTo>
                <a:cubicBezTo>
                  <a:pt x="772198" y="3437074"/>
                  <a:pt x="563188" y="3453730"/>
                  <a:pt x="430227" y="3433301"/>
                </a:cubicBezTo>
                <a:cubicBezTo>
                  <a:pt x="190649" y="3426939"/>
                  <a:pt x="-17047" y="3278771"/>
                  <a:pt x="0" y="3003074"/>
                </a:cubicBezTo>
                <a:cubicBezTo>
                  <a:pt x="-25775" y="2748650"/>
                  <a:pt x="11838" y="2463954"/>
                  <a:pt x="0" y="2308405"/>
                </a:cubicBezTo>
                <a:cubicBezTo>
                  <a:pt x="-11838" y="2152856"/>
                  <a:pt x="-1737" y="1937759"/>
                  <a:pt x="0" y="1742379"/>
                </a:cubicBezTo>
                <a:cubicBezTo>
                  <a:pt x="1737" y="1546999"/>
                  <a:pt x="16714" y="1385389"/>
                  <a:pt x="0" y="1150624"/>
                </a:cubicBezTo>
                <a:cubicBezTo>
                  <a:pt x="-16714" y="915860"/>
                  <a:pt x="-7058" y="750806"/>
                  <a:pt x="0" y="430227"/>
                </a:cubicBezTo>
                <a:close/>
              </a:path>
            </a:pathLst>
          </a:custGeom>
          <a:solidFill>
            <a:schemeClr val="bg1"/>
          </a:solidFill>
          <a:ln>
            <a:extLst>
              <a:ext uri="{C807C97D-BFC1-408E-A445-0C87EB9F89A2}">
                <ask:lineSketchStyleProps xmlns:ask="http://schemas.microsoft.com/office/drawing/2018/sketchyshapes" xmlns="" sd="2129858240">
                  <a:prstGeom prst="roundRect">
                    <a:avLst>
                      <a:gd name="adj" fmla="val 12531"/>
                    </a:avLst>
                  </a:prstGeom>
                  <ask:type>
                    <ask:lineSketchFreehand/>
                  </ask:type>
                </ask:lineSketchStyleProps>
              </a:ext>
            </a:extLst>
          </a:ln>
        </p:spPr>
        <p:style>
          <a:lnRef idx="2">
            <a:schemeClr val="accent1"/>
          </a:lnRef>
          <a:fillRef idx="1">
            <a:schemeClr val="lt1"/>
          </a:fillRef>
          <a:effectRef idx="0">
            <a:schemeClr val="accent1"/>
          </a:effectRef>
          <a:fontRef idx="minor">
            <a:schemeClr val="dk1"/>
          </a:fontRef>
        </p:style>
        <p:txBody>
          <a:bodyPr tIns="0" bIns="0" rtlCol="0" anchor="ctr"/>
          <a:lstStyle/>
          <a:p>
            <a:pPr lvl="0" indent="692150" algn="just">
              <a:lnSpc>
                <a:spcPct val="120000"/>
              </a:lnSpc>
              <a:defRPr/>
            </a:pPr>
            <a:r>
              <a:rPr lang="vi-VN" sz="4000" b="1" dirty="0">
                <a:solidFill>
                  <a:srgbClr val="C00000"/>
                </a:solidFill>
                <a:latin typeface="Arial-Rounded" panose="020B0500000000000000" pitchFamily="34" charset="0"/>
                <a:ea typeface="Arial-Rounded" panose="020B0500000000000000" pitchFamily="34" charset="0"/>
                <a:cs typeface="Arial-Rounded" panose="020B0500000000000000" pitchFamily="34" charset="0"/>
              </a:rPr>
              <a:t>Đã ai lên rừng cọ</a:t>
            </a:r>
          </a:p>
          <a:p>
            <a:pPr lvl="0" indent="692150" algn="just">
              <a:lnSpc>
                <a:spcPct val="120000"/>
              </a:lnSpc>
              <a:defRPr/>
            </a:pPr>
            <a:r>
              <a:rPr lang="vi-VN" sz="4000" b="1" dirty="0">
                <a:solidFill>
                  <a:srgbClr val="C00000"/>
                </a:solidFill>
                <a:latin typeface="Arial-Rounded" panose="020B0500000000000000" pitchFamily="34" charset="0"/>
                <a:ea typeface="Arial-Rounded" panose="020B0500000000000000" pitchFamily="34" charset="0"/>
                <a:cs typeface="Arial-Rounded" panose="020B0500000000000000" pitchFamily="34" charset="0"/>
              </a:rPr>
              <a:t>Giữa một buổi trưa hè</a:t>
            </a:r>
          </a:p>
          <a:p>
            <a:pPr lvl="0" indent="692150" algn="just">
              <a:lnSpc>
                <a:spcPct val="120000"/>
              </a:lnSpc>
              <a:defRPr/>
            </a:pPr>
            <a:r>
              <a:rPr lang="vi-VN" sz="4000" b="1" dirty="0">
                <a:solidFill>
                  <a:srgbClr val="C00000"/>
                </a:solidFill>
                <a:latin typeface="Arial-Rounded" panose="020B0500000000000000" pitchFamily="34" charset="0"/>
                <a:ea typeface="Arial-Rounded" panose="020B0500000000000000" pitchFamily="34" charset="0"/>
                <a:cs typeface="Arial-Rounded" panose="020B0500000000000000" pitchFamily="34" charset="0"/>
              </a:rPr>
              <a:t>Gối đầu lên thảm cỏ</a:t>
            </a:r>
          </a:p>
          <a:p>
            <a:pPr lvl="0" indent="692150" algn="just">
              <a:lnSpc>
                <a:spcPct val="120000"/>
              </a:lnSpc>
              <a:defRPr/>
            </a:pPr>
            <a:r>
              <a:rPr lang="vi-VN" sz="4000" b="1" dirty="0">
                <a:solidFill>
                  <a:srgbClr val="C00000"/>
                </a:solidFill>
                <a:latin typeface="Arial-Rounded" panose="020B0500000000000000" pitchFamily="34" charset="0"/>
                <a:ea typeface="Arial-Rounded" panose="020B0500000000000000" pitchFamily="34" charset="0"/>
                <a:cs typeface="Arial-Rounded" panose="020B0500000000000000" pitchFamily="34" charset="0"/>
              </a:rPr>
              <a:t>Nhìn trời xanh, lá che.</a:t>
            </a:r>
          </a:p>
        </p:txBody>
      </p:sp>
      <p:sp>
        <p:nvSpPr>
          <p:cNvPr id="14" name="Rectangle 13">
            <a:extLst>
              <a:ext uri="{FF2B5EF4-FFF2-40B4-BE49-F238E27FC236}">
                <a16:creationId xmlns:a16="http://schemas.microsoft.com/office/drawing/2014/main" id="{49737572-B7B0-457A-B75C-FC03A44173EE}"/>
              </a:ext>
            </a:extLst>
          </p:cNvPr>
          <p:cNvSpPr/>
          <p:nvPr/>
        </p:nvSpPr>
        <p:spPr>
          <a:xfrm>
            <a:off x="1446878" y="3604445"/>
            <a:ext cx="4334797" cy="472255"/>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5" name="Rectangle 14">
            <a:extLst>
              <a:ext uri="{FF2B5EF4-FFF2-40B4-BE49-F238E27FC236}">
                <a16:creationId xmlns:a16="http://schemas.microsoft.com/office/drawing/2014/main" id="{824B0932-CE2F-4D01-8ABB-C6C512139151}"/>
              </a:ext>
            </a:extLst>
          </p:cNvPr>
          <p:cNvSpPr/>
          <p:nvPr/>
        </p:nvSpPr>
        <p:spPr>
          <a:xfrm>
            <a:off x="1380203" y="4423595"/>
            <a:ext cx="4658647" cy="500830"/>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6" name="Rectangle: Rounded Corners 44">
            <a:extLst>
              <a:ext uri="{FF2B5EF4-FFF2-40B4-BE49-F238E27FC236}">
                <a16:creationId xmlns:a16="http://schemas.microsoft.com/office/drawing/2014/main" id="{09B25C4C-00BB-4364-AA3F-9CAADEBAFDAF}"/>
              </a:ext>
            </a:extLst>
          </p:cNvPr>
          <p:cNvSpPr/>
          <p:nvPr/>
        </p:nvSpPr>
        <p:spPr>
          <a:xfrm>
            <a:off x="723900" y="5448300"/>
            <a:ext cx="8229600" cy="1243005"/>
          </a:xfrm>
          <a:custGeom>
            <a:avLst/>
            <a:gdLst>
              <a:gd name="connsiteX0" fmla="*/ 0 w 8229600"/>
              <a:gd name="connsiteY0" fmla="*/ 155761 h 1243005"/>
              <a:gd name="connsiteX1" fmla="*/ 155761 w 8229600"/>
              <a:gd name="connsiteY1" fmla="*/ 0 h 1243005"/>
              <a:gd name="connsiteX2" fmla="*/ 894782 w 8229600"/>
              <a:gd name="connsiteY2" fmla="*/ 0 h 1243005"/>
              <a:gd name="connsiteX3" fmla="*/ 1554621 w 8229600"/>
              <a:gd name="connsiteY3" fmla="*/ 0 h 1243005"/>
              <a:gd name="connsiteX4" fmla="*/ 2214461 w 8229600"/>
              <a:gd name="connsiteY4" fmla="*/ 0 h 1243005"/>
              <a:gd name="connsiteX5" fmla="*/ 2874301 w 8229600"/>
              <a:gd name="connsiteY5" fmla="*/ 0 h 1243005"/>
              <a:gd name="connsiteX6" fmla="*/ 3692503 w 8229600"/>
              <a:gd name="connsiteY6" fmla="*/ 0 h 1243005"/>
              <a:gd name="connsiteX7" fmla="*/ 4352342 w 8229600"/>
              <a:gd name="connsiteY7" fmla="*/ 0 h 1243005"/>
              <a:gd name="connsiteX8" fmla="*/ 5012182 w 8229600"/>
              <a:gd name="connsiteY8" fmla="*/ 0 h 1243005"/>
              <a:gd name="connsiteX9" fmla="*/ 5751203 w 8229600"/>
              <a:gd name="connsiteY9" fmla="*/ 0 h 1243005"/>
              <a:gd name="connsiteX10" fmla="*/ 6411043 w 8229600"/>
              <a:gd name="connsiteY10" fmla="*/ 0 h 1243005"/>
              <a:gd name="connsiteX11" fmla="*/ 6991702 w 8229600"/>
              <a:gd name="connsiteY11" fmla="*/ 0 h 1243005"/>
              <a:gd name="connsiteX12" fmla="*/ 8073839 w 8229600"/>
              <a:gd name="connsiteY12" fmla="*/ 0 h 1243005"/>
              <a:gd name="connsiteX13" fmla="*/ 8229600 w 8229600"/>
              <a:gd name="connsiteY13" fmla="*/ 155761 h 1243005"/>
              <a:gd name="connsiteX14" fmla="*/ 8229600 w 8229600"/>
              <a:gd name="connsiteY14" fmla="*/ 630817 h 1243005"/>
              <a:gd name="connsiteX15" fmla="*/ 8229600 w 8229600"/>
              <a:gd name="connsiteY15" fmla="*/ 1087244 h 1243005"/>
              <a:gd name="connsiteX16" fmla="*/ 8073839 w 8229600"/>
              <a:gd name="connsiteY16" fmla="*/ 1243005 h 1243005"/>
              <a:gd name="connsiteX17" fmla="*/ 7334818 w 8229600"/>
              <a:gd name="connsiteY17" fmla="*/ 1243005 h 1243005"/>
              <a:gd name="connsiteX18" fmla="*/ 6595798 w 8229600"/>
              <a:gd name="connsiteY18" fmla="*/ 1243005 h 1243005"/>
              <a:gd name="connsiteX19" fmla="*/ 5935958 w 8229600"/>
              <a:gd name="connsiteY19" fmla="*/ 1243005 h 1243005"/>
              <a:gd name="connsiteX20" fmla="*/ 5355299 w 8229600"/>
              <a:gd name="connsiteY20" fmla="*/ 1243005 h 1243005"/>
              <a:gd name="connsiteX21" fmla="*/ 4933001 w 8229600"/>
              <a:gd name="connsiteY21" fmla="*/ 1243005 h 1243005"/>
              <a:gd name="connsiteX22" fmla="*/ 4352342 w 8229600"/>
              <a:gd name="connsiteY22" fmla="*/ 1243005 h 1243005"/>
              <a:gd name="connsiteX23" fmla="*/ 3771683 w 8229600"/>
              <a:gd name="connsiteY23" fmla="*/ 1243005 h 1243005"/>
              <a:gd name="connsiteX24" fmla="*/ 3349386 w 8229600"/>
              <a:gd name="connsiteY24" fmla="*/ 1243005 h 1243005"/>
              <a:gd name="connsiteX25" fmla="*/ 2847908 w 8229600"/>
              <a:gd name="connsiteY25" fmla="*/ 1243005 h 1243005"/>
              <a:gd name="connsiteX26" fmla="*/ 2425610 w 8229600"/>
              <a:gd name="connsiteY26" fmla="*/ 1243005 h 1243005"/>
              <a:gd name="connsiteX27" fmla="*/ 1607409 w 8229600"/>
              <a:gd name="connsiteY27" fmla="*/ 1243005 h 1243005"/>
              <a:gd name="connsiteX28" fmla="*/ 1105930 w 8229600"/>
              <a:gd name="connsiteY28" fmla="*/ 1243005 h 1243005"/>
              <a:gd name="connsiteX29" fmla="*/ 155761 w 8229600"/>
              <a:gd name="connsiteY29" fmla="*/ 1243005 h 1243005"/>
              <a:gd name="connsiteX30" fmla="*/ 0 w 8229600"/>
              <a:gd name="connsiteY30" fmla="*/ 1087244 h 1243005"/>
              <a:gd name="connsiteX31" fmla="*/ 0 w 8229600"/>
              <a:gd name="connsiteY31" fmla="*/ 630817 h 1243005"/>
              <a:gd name="connsiteX32" fmla="*/ 0 w 8229600"/>
              <a:gd name="connsiteY32" fmla="*/ 155761 h 1243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8229600" h="1243005" fill="none" extrusionOk="0">
                <a:moveTo>
                  <a:pt x="0" y="155761"/>
                </a:moveTo>
                <a:cubicBezTo>
                  <a:pt x="1342" y="48772"/>
                  <a:pt x="64696" y="-18989"/>
                  <a:pt x="155761" y="0"/>
                </a:cubicBezTo>
                <a:cubicBezTo>
                  <a:pt x="449335" y="-11402"/>
                  <a:pt x="626889" y="22809"/>
                  <a:pt x="894782" y="0"/>
                </a:cubicBezTo>
                <a:cubicBezTo>
                  <a:pt x="1162675" y="-22809"/>
                  <a:pt x="1229133" y="19891"/>
                  <a:pt x="1554621" y="0"/>
                </a:cubicBezTo>
                <a:cubicBezTo>
                  <a:pt x="1880109" y="-19891"/>
                  <a:pt x="1933018" y="9389"/>
                  <a:pt x="2214461" y="0"/>
                </a:cubicBezTo>
                <a:cubicBezTo>
                  <a:pt x="2495904" y="-9389"/>
                  <a:pt x="2741651" y="24920"/>
                  <a:pt x="2874301" y="0"/>
                </a:cubicBezTo>
                <a:cubicBezTo>
                  <a:pt x="3006951" y="-24920"/>
                  <a:pt x="3520771" y="285"/>
                  <a:pt x="3692503" y="0"/>
                </a:cubicBezTo>
                <a:cubicBezTo>
                  <a:pt x="3864235" y="-285"/>
                  <a:pt x="4022562" y="-25804"/>
                  <a:pt x="4352342" y="0"/>
                </a:cubicBezTo>
                <a:cubicBezTo>
                  <a:pt x="4682122" y="25804"/>
                  <a:pt x="4786574" y="-32843"/>
                  <a:pt x="5012182" y="0"/>
                </a:cubicBezTo>
                <a:cubicBezTo>
                  <a:pt x="5237790" y="32843"/>
                  <a:pt x="5551318" y="-31825"/>
                  <a:pt x="5751203" y="0"/>
                </a:cubicBezTo>
                <a:cubicBezTo>
                  <a:pt x="5951088" y="31825"/>
                  <a:pt x="6113084" y="-26482"/>
                  <a:pt x="6411043" y="0"/>
                </a:cubicBezTo>
                <a:cubicBezTo>
                  <a:pt x="6709002" y="26482"/>
                  <a:pt x="6775753" y="3746"/>
                  <a:pt x="6991702" y="0"/>
                </a:cubicBezTo>
                <a:cubicBezTo>
                  <a:pt x="7207651" y="-3746"/>
                  <a:pt x="7546624" y="43442"/>
                  <a:pt x="8073839" y="0"/>
                </a:cubicBezTo>
                <a:cubicBezTo>
                  <a:pt x="8167383" y="-5759"/>
                  <a:pt x="8218553" y="54198"/>
                  <a:pt x="8229600" y="155761"/>
                </a:cubicBezTo>
                <a:cubicBezTo>
                  <a:pt x="8243182" y="338391"/>
                  <a:pt x="8207656" y="433360"/>
                  <a:pt x="8229600" y="630817"/>
                </a:cubicBezTo>
                <a:cubicBezTo>
                  <a:pt x="8251544" y="828274"/>
                  <a:pt x="8240384" y="917153"/>
                  <a:pt x="8229600" y="1087244"/>
                </a:cubicBezTo>
                <a:cubicBezTo>
                  <a:pt x="8227022" y="1181137"/>
                  <a:pt x="8168132" y="1254316"/>
                  <a:pt x="8073839" y="1243005"/>
                </a:cubicBezTo>
                <a:cubicBezTo>
                  <a:pt x="7714621" y="1257594"/>
                  <a:pt x="7484426" y="1220049"/>
                  <a:pt x="7334818" y="1243005"/>
                </a:cubicBezTo>
                <a:cubicBezTo>
                  <a:pt x="7185210" y="1265961"/>
                  <a:pt x="6894428" y="1268231"/>
                  <a:pt x="6595798" y="1243005"/>
                </a:cubicBezTo>
                <a:cubicBezTo>
                  <a:pt x="6297168" y="1217779"/>
                  <a:pt x="6111969" y="1271048"/>
                  <a:pt x="5935958" y="1243005"/>
                </a:cubicBezTo>
                <a:cubicBezTo>
                  <a:pt x="5759947" y="1214962"/>
                  <a:pt x="5476941" y="1215888"/>
                  <a:pt x="5355299" y="1243005"/>
                </a:cubicBezTo>
                <a:cubicBezTo>
                  <a:pt x="5233657" y="1270122"/>
                  <a:pt x="5065539" y="1226652"/>
                  <a:pt x="4933001" y="1243005"/>
                </a:cubicBezTo>
                <a:cubicBezTo>
                  <a:pt x="4800463" y="1259358"/>
                  <a:pt x="4588860" y="1236302"/>
                  <a:pt x="4352342" y="1243005"/>
                </a:cubicBezTo>
                <a:cubicBezTo>
                  <a:pt x="4115824" y="1249708"/>
                  <a:pt x="3951901" y="1227718"/>
                  <a:pt x="3771683" y="1243005"/>
                </a:cubicBezTo>
                <a:cubicBezTo>
                  <a:pt x="3591465" y="1258292"/>
                  <a:pt x="3442801" y="1261507"/>
                  <a:pt x="3349386" y="1243005"/>
                </a:cubicBezTo>
                <a:cubicBezTo>
                  <a:pt x="3255971" y="1224503"/>
                  <a:pt x="3057074" y="1256172"/>
                  <a:pt x="2847908" y="1243005"/>
                </a:cubicBezTo>
                <a:cubicBezTo>
                  <a:pt x="2638742" y="1229838"/>
                  <a:pt x="2614785" y="1223637"/>
                  <a:pt x="2425610" y="1243005"/>
                </a:cubicBezTo>
                <a:cubicBezTo>
                  <a:pt x="2236435" y="1262373"/>
                  <a:pt x="1780508" y="1260042"/>
                  <a:pt x="1607409" y="1243005"/>
                </a:cubicBezTo>
                <a:cubicBezTo>
                  <a:pt x="1434310" y="1225968"/>
                  <a:pt x="1220444" y="1264889"/>
                  <a:pt x="1105930" y="1243005"/>
                </a:cubicBezTo>
                <a:cubicBezTo>
                  <a:pt x="991416" y="1221121"/>
                  <a:pt x="400689" y="1288921"/>
                  <a:pt x="155761" y="1243005"/>
                </a:cubicBezTo>
                <a:cubicBezTo>
                  <a:pt x="59249" y="1246077"/>
                  <a:pt x="3356" y="1165166"/>
                  <a:pt x="0" y="1087244"/>
                </a:cubicBezTo>
                <a:cubicBezTo>
                  <a:pt x="-1718" y="910254"/>
                  <a:pt x="-1403" y="826764"/>
                  <a:pt x="0" y="630817"/>
                </a:cubicBezTo>
                <a:cubicBezTo>
                  <a:pt x="1403" y="434870"/>
                  <a:pt x="11933" y="336010"/>
                  <a:pt x="0" y="155761"/>
                </a:cubicBezTo>
                <a:close/>
              </a:path>
              <a:path w="8229600" h="1243005" stroke="0" extrusionOk="0">
                <a:moveTo>
                  <a:pt x="0" y="155761"/>
                </a:moveTo>
                <a:cubicBezTo>
                  <a:pt x="309" y="79200"/>
                  <a:pt x="79432" y="17323"/>
                  <a:pt x="155761" y="0"/>
                </a:cubicBezTo>
                <a:cubicBezTo>
                  <a:pt x="429233" y="-32697"/>
                  <a:pt x="620659" y="22937"/>
                  <a:pt x="894782" y="0"/>
                </a:cubicBezTo>
                <a:cubicBezTo>
                  <a:pt x="1168905" y="-22937"/>
                  <a:pt x="1207098" y="-19592"/>
                  <a:pt x="1396260" y="0"/>
                </a:cubicBezTo>
                <a:cubicBezTo>
                  <a:pt x="1585422" y="19592"/>
                  <a:pt x="1654349" y="-2154"/>
                  <a:pt x="1897738" y="0"/>
                </a:cubicBezTo>
                <a:cubicBezTo>
                  <a:pt x="2141127" y="2154"/>
                  <a:pt x="2363293" y="-7143"/>
                  <a:pt x="2636759" y="0"/>
                </a:cubicBezTo>
                <a:cubicBezTo>
                  <a:pt x="2910225" y="7143"/>
                  <a:pt x="3050864" y="-5121"/>
                  <a:pt x="3217418" y="0"/>
                </a:cubicBezTo>
                <a:cubicBezTo>
                  <a:pt x="3383972" y="5121"/>
                  <a:pt x="3808792" y="-15487"/>
                  <a:pt x="4035619" y="0"/>
                </a:cubicBezTo>
                <a:cubicBezTo>
                  <a:pt x="4262446" y="15487"/>
                  <a:pt x="4617028" y="8516"/>
                  <a:pt x="4853821" y="0"/>
                </a:cubicBezTo>
                <a:cubicBezTo>
                  <a:pt x="5090614" y="-8516"/>
                  <a:pt x="5271887" y="28517"/>
                  <a:pt x="5592841" y="0"/>
                </a:cubicBezTo>
                <a:cubicBezTo>
                  <a:pt x="5913795" y="-28517"/>
                  <a:pt x="5877753" y="-9477"/>
                  <a:pt x="6094319" y="0"/>
                </a:cubicBezTo>
                <a:cubicBezTo>
                  <a:pt x="6310885" y="9477"/>
                  <a:pt x="6325841" y="-10027"/>
                  <a:pt x="6516617" y="0"/>
                </a:cubicBezTo>
                <a:cubicBezTo>
                  <a:pt x="6707393" y="10027"/>
                  <a:pt x="6942519" y="-27568"/>
                  <a:pt x="7334818" y="0"/>
                </a:cubicBezTo>
                <a:cubicBezTo>
                  <a:pt x="7727117" y="27568"/>
                  <a:pt x="7882343" y="14423"/>
                  <a:pt x="8073839" y="0"/>
                </a:cubicBezTo>
                <a:cubicBezTo>
                  <a:pt x="8161456" y="-20660"/>
                  <a:pt x="8221684" y="54712"/>
                  <a:pt x="8229600" y="155761"/>
                </a:cubicBezTo>
                <a:cubicBezTo>
                  <a:pt x="8251127" y="332109"/>
                  <a:pt x="8249485" y="494173"/>
                  <a:pt x="8229600" y="593558"/>
                </a:cubicBezTo>
                <a:cubicBezTo>
                  <a:pt x="8209715" y="692943"/>
                  <a:pt x="8223490" y="980921"/>
                  <a:pt x="8229600" y="1087244"/>
                </a:cubicBezTo>
                <a:cubicBezTo>
                  <a:pt x="8238590" y="1154624"/>
                  <a:pt x="8163368" y="1247599"/>
                  <a:pt x="8073839" y="1243005"/>
                </a:cubicBezTo>
                <a:cubicBezTo>
                  <a:pt x="7915713" y="1254125"/>
                  <a:pt x="7739645" y="1251796"/>
                  <a:pt x="7651542" y="1243005"/>
                </a:cubicBezTo>
                <a:cubicBezTo>
                  <a:pt x="7563439" y="1234214"/>
                  <a:pt x="7267195" y="1217097"/>
                  <a:pt x="6912521" y="1243005"/>
                </a:cubicBezTo>
                <a:cubicBezTo>
                  <a:pt x="6557847" y="1268913"/>
                  <a:pt x="6551582" y="1263815"/>
                  <a:pt x="6331862" y="1243005"/>
                </a:cubicBezTo>
                <a:cubicBezTo>
                  <a:pt x="6112142" y="1222195"/>
                  <a:pt x="5982826" y="1257007"/>
                  <a:pt x="5830384" y="1243005"/>
                </a:cubicBezTo>
                <a:cubicBezTo>
                  <a:pt x="5677942" y="1229003"/>
                  <a:pt x="5446032" y="1265798"/>
                  <a:pt x="5328905" y="1243005"/>
                </a:cubicBezTo>
                <a:cubicBezTo>
                  <a:pt x="5211778" y="1220212"/>
                  <a:pt x="4712884" y="1211541"/>
                  <a:pt x="4510704" y="1243005"/>
                </a:cubicBezTo>
                <a:cubicBezTo>
                  <a:pt x="4308524" y="1274469"/>
                  <a:pt x="4126644" y="1242349"/>
                  <a:pt x="3930045" y="1243005"/>
                </a:cubicBezTo>
                <a:cubicBezTo>
                  <a:pt x="3733446" y="1243661"/>
                  <a:pt x="3427712" y="1239160"/>
                  <a:pt x="3111843" y="1243005"/>
                </a:cubicBezTo>
                <a:cubicBezTo>
                  <a:pt x="2795974" y="1246850"/>
                  <a:pt x="2676688" y="1268949"/>
                  <a:pt x="2293642" y="1243005"/>
                </a:cubicBezTo>
                <a:cubicBezTo>
                  <a:pt x="1910596" y="1217061"/>
                  <a:pt x="1921931" y="1266000"/>
                  <a:pt x="1712983" y="1243005"/>
                </a:cubicBezTo>
                <a:cubicBezTo>
                  <a:pt x="1504035" y="1220010"/>
                  <a:pt x="1476910" y="1252947"/>
                  <a:pt x="1290686" y="1243005"/>
                </a:cubicBezTo>
                <a:cubicBezTo>
                  <a:pt x="1104462" y="1233063"/>
                  <a:pt x="1037238" y="1257875"/>
                  <a:pt x="789207" y="1243005"/>
                </a:cubicBezTo>
                <a:cubicBezTo>
                  <a:pt x="541176" y="1228135"/>
                  <a:pt x="437259" y="1254489"/>
                  <a:pt x="155761" y="1243005"/>
                </a:cubicBezTo>
                <a:cubicBezTo>
                  <a:pt x="74113" y="1243441"/>
                  <a:pt x="3490" y="1163670"/>
                  <a:pt x="0" y="1087244"/>
                </a:cubicBezTo>
                <a:cubicBezTo>
                  <a:pt x="3961" y="868678"/>
                  <a:pt x="-11053" y="832541"/>
                  <a:pt x="0" y="621503"/>
                </a:cubicBezTo>
                <a:cubicBezTo>
                  <a:pt x="11053" y="410465"/>
                  <a:pt x="15310" y="340547"/>
                  <a:pt x="0" y="155761"/>
                </a:cubicBezTo>
                <a:close/>
              </a:path>
            </a:pathLst>
          </a:custGeom>
          <a:solidFill>
            <a:srgbClr val="FFFF00"/>
          </a:solidFill>
          <a:ln>
            <a:extLst>
              <a:ext uri="{C807C97D-BFC1-408E-A445-0C87EB9F89A2}">
                <ask:lineSketchStyleProps xmlns:ask="http://schemas.microsoft.com/office/drawing/2018/sketchyshapes" xmlns="" sd="2129858240">
                  <a:prstGeom prst="roundRect">
                    <a:avLst>
                      <a:gd name="adj" fmla="val 12531"/>
                    </a:avLst>
                  </a:prstGeom>
                  <ask:type>
                    <ask:lineSketchFreehand/>
                  </ask:type>
                </ask:lineSketchStyleProps>
              </a:ext>
            </a:extLst>
          </a:ln>
        </p:spPr>
        <p:style>
          <a:lnRef idx="2">
            <a:schemeClr val="accent1"/>
          </a:lnRef>
          <a:fillRef idx="1">
            <a:schemeClr val="lt1"/>
          </a:fillRef>
          <a:effectRef idx="0">
            <a:schemeClr val="accent1"/>
          </a:effectRef>
          <a:fontRef idx="minor">
            <a:schemeClr val="dk1"/>
          </a:fontRef>
        </p:style>
        <p:txBody>
          <a:bodyPr tIns="0" bIns="0" rtlCol="0" anchor="ctr"/>
          <a:lstStyle/>
          <a:p>
            <a:pPr marL="0" marR="0" lvl="0" indent="692150" algn="just" defTabSz="914400" rtl="0" eaLnBrk="1" fontAlgn="auto" latinLnBrk="0" hangingPunct="1">
              <a:lnSpc>
                <a:spcPct val="120000"/>
              </a:lnSpc>
              <a:spcBef>
                <a:spcPts val="0"/>
              </a:spcBef>
              <a:spcAft>
                <a:spcPts val="0"/>
              </a:spcAft>
              <a:buClrTx/>
              <a:buSzTx/>
              <a:buFontTx/>
              <a:buNone/>
              <a:tabLst/>
              <a:defRPr/>
            </a:pPr>
            <a:r>
              <a:rPr kumimoji="0" lang="en-US" sz="3200" b="1" i="1" u="none" strike="noStrike" kern="1200" cap="none" spc="0" normalizeH="0" baseline="0" noProof="0" dirty="0" err="1">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Buổi</a:t>
            </a:r>
            <a:r>
              <a:rPr kumimoji="0" lang="en-US" sz="3200" b="1" i="1" u="none" strike="noStrike" kern="1200" cap="none" spc="0" normalizeH="0" noProof="0" dirty="0">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1" u="none" strike="noStrike" kern="1200" cap="none" spc="0" normalizeH="0" noProof="0" dirty="0" err="1">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trưa</a:t>
            </a:r>
            <a:r>
              <a:rPr kumimoji="0" lang="en-US" sz="3200" b="1" i="1" u="none" strike="noStrike" kern="1200" cap="none" spc="0" normalizeH="0" noProof="0" dirty="0">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1" u="none" strike="noStrike" kern="1200" cap="none" spc="0" normalizeH="0" noProof="0" dirty="0" err="1">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trên</a:t>
            </a:r>
            <a:r>
              <a:rPr kumimoji="0" lang="en-US" sz="3200" b="1" i="1" u="none" strike="noStrike" kern="1200" cap="none" spc="0" normalizeH="0" noProof="0" dirty="0">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1" u="none" strike="noStrike" kern="1200" cap="none" spc="0" normalizeH="0" noProof="0" dirty="0" err="1">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rừng</a:t>
            </a:r>
            <a:r>
              <a:rPr kumimoji="0" lang="en-US" sz="3200" b="1" i="1" u="none" strike="noStrike" kern="1200" cap="none" spc="0" normalizeH="0" noProof="0" dirty="0">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1" u="none" strike="noStrike" kern="1200" cap="none" spc="0" normalizeH="0" noProof="0" dirty="0" err="1">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cọ</a:t>
            </a:r>
            <a:r>
              <a:rPr kumimoji="0" lang="en-US" sz="3200" b="1" i="1" u="none" strike="noStrike" kern="1200" cap="none" spc="0" normalizeH="0" noProof="0" dirty="0">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1" u="none" strike="noStrike" kern="1200" cap="none" spc="0" normalizeH="0" noProof="0" dirty="0" err="1">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rất</a:t>
            </a:r>
            <a:r>
              <a:rPr kumimoji="0" lang="en-US" sz="3200" b="1" i="1" u="none" strike="noStrike" kern="1200" cap="none" spc="0" normalizeH="0" noProof="0" dirty="0">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1" u="none" strike="noStrike" kern="1200" cap="none" spc="0" normalizeH="0" noProof="0" dirty="0" err="1">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là</a:t>
            </a:r>
            <a:r>
              <a:rPr kumimoji="0" lang="en-US" sz="3200" b="1" i="1" u="none" strike="noStrike" kern="1200" cap="none" spc="0" normalizeH="0" noProof="0" dirty="0">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1" u="none" strike="noStrike" kern="1200" cap="none" spc="0" normalizeH="0" noProof="0" dirty="0" err="1">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thơ</a:t>
            </a:r>
            <a:r>
              <a:rPr kumimoji="0" lang="en-US" sz="3200" b="1" i="1" u="none" strike="noStrike" kern="1200" cap="none" spc="0" normalizeH="0" noProof="0" dirty="0">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1" u="none" strike="noStrike" kern="1200" cap="none" spc="0" normalizeH="0" noProof="0" dirty="0" err="1">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mộng</a:t>
            </a:r>
            <a:r>
              <a:rPr kumimoji="0" lang="en-US" sz="3200" b="1" i="1" u="none" strike="noStrike" kern="1200" cap="none" spc="0" normalizeH="0" noProof="0" dirty="0">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1" u="none" strike="noStrike" kern="1200" cap="none" spc="0" normalizeH="0" noProof="0" dirty="0" err="1">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vì</a:t>
            </a:r>
            <a:r>
              <a:rPr kumimoji="0" lang="en-US" sz="3200" b="1" i="1" u="none" strike="noStrike" kern="1200" cap="none" spc="0" normalizeH="0" noProof="0" dirty="0">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1" u="none" strike="noStrike" kern="1200" cap="none" spc="0" normalizeH="0" noProof="0" dirty="0" err="1">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có</a:t>
            </a:r>
            <a:r>
              <a:rPr kumimoji="0" lang="en-US" sz="3200" b="1" i="1" u="none" strike="noStrike" kern="1200" cap="none" spc="0" normalizeH="0" noProof="0" dirty="0">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1" u="none" strike="noStrike" kern="1200" cap="none" spc="0" normalizeH="0" noProof="0" dirty="0" err="1">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thể</a:t>
            </a:r>
            <a:r>
              <a:rPr kumimoji="0" lang="en-US" sz="3200" b="1" i="1" u="none" strike="noStrike" kern="1200" cap="none" spc="0" normalizeH="0" noProof="0" dirty="0">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1" u="none" strike="noStrike" kern="1200" cap="none" spc="0" normalizeH="0" noProof="0" dirty="0" err="1">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gối</a:t>
            </a:r>
            <a:r>
              <a:rPr kumimoji="0" lang="en-US" sz="3200" b="1" i="1" u="none" strike="noStrike" kern="1200" cap="none" spc="0" normalizeH="0" noProof="0" dirty="0">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1" u="none" strike="noStrike" kern="1200" cap="none" spc="0" normalizeH="0" noProof="0" dirty="0" err="1">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đầu</a:t>
            </a:r>
            <a:r>
              <a:rPr kumimoji="0" lang="en-US" sz="3200" b="1" i="1" u="none" strike="noStrike" kern="1200" cap="none" spc="0" normalizeH="0" noProof="0" dirty="0">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1" u="none" strike="noStrike" kern="1200" cap="none" spc="0" normalizeH="0" noProof="0" dirty="0" err="1">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lên</a:t>
            </a:r>
            <a:r>
              <a:rPr kumimoji="0" lang="en-US" sz="3200" b="1" i="1" u="none" strike="noStrike" kern="1200" cap="none" spc="0" normalizeH="0" noProof="0" dirty="0">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1" u="none" strike="noStrike" kern="1200" cap="none" spc="0" normalizeH="0" noProof="0" dirty="0" err="1">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thảm</a:t>
            </a:r>
            <a:r>
              <a:rPr kumimoji="0" lang="en-US" sz="3200" b="1" i="1" u="none" strike="noStrike" kern="1200" cap="none" spc="0" normalizeH="0" noProof="0" dirty="0">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1" u="none" strike="noStrike" kern="1200" cap="none" spc="0" normalizeH="0" noProof="0" dirty="0" err="1">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cỏ</a:t>
            </a:r>
            <a:r>
              <a:rPr kumimoji="0" lang="en-US" sz="3200" b="1" i="1" u="none" strike="noStrike" kern="1200" cap="none" spc="0" normalizeH="0" noProof="0" dirty="0">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1" u="none" strike="noStrike" kern="1200" cap="none" spc="0" normalizeH="0" noProof="0" dirty="0" err="1">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nhìn</a:t>
            </a:r>
            <a:r>
              <a:rPr kumimoji="0" lang="en-US" sz="3200" b="1" i="1" u="none" strike="noStrike" kern="1200" cap="none" spc="0" normalizeH="0" noProof="0" dirty="0">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1" u="none" strike="noStrike" kern="1200" cap="none" spc="0" normalizeH="0" noProof="0" dirty="0" err="1">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trời</a:t>
            </a:r>
            <a:r>
              <a:rPr kumimoji="0" lang="en-US" sz="3200" b="1" i="1" u="none" strike="noStrike" kern="1200" cap="none" spc="0" normalizeH="0" noProof="0" dirty="0">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3200" b="1" i="1" u="none" strike="noStrike" kern="1200" cap="none" spc="0" normalizeH="0" noProof="0" dirty="0" err="1">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xanh</a:t>
            </a:r>
            <a:r>
              <a:rPr kumimoji="0" lang="en-US" sz="3200" b="1" i="1" u="none" strike="noStrike" kern="1200" cap="none" spc="0" normalizeH="0" noProof="0" dirty="0">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endParaRPr kumimoji="0" lang="en-US" sz="3200" b="1" i="1" u="none" strike="noStrike" kern="1200" cap="none" spc="0" normalizeH="0" baseline="0" noProof="0" dirty="0">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25377022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6000">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14:bounceEnd="66000">
                                          <p:cBhvr additive="base">
                                            <p:cTn id="7" dur="1000" fill="hold"/>
                                            <p:tgtEl>
                                              <p:spTgt spid="29"/>
                                            </p:tgtEl>
                                            <p:attrNameLst>
                                              <p:attrName>ppt_x</p:attrName>
                                            </p:attrNameLst>
                                          </p:cBhvr>
                                          <p:tavLst>
                                            <p:tav tm="0">
                                              <p:val>
                                                <p:strVal val="#ppt_x"/>
                                              </p:val>
                                            </p:tav>
                                            <p:tav tm="100000">
                                              <p:val>
                                                <p:strVal val="#ppt_x"/>
                                              </p:val>
                                            </p:tav>
                                          </p:tavLst>
                                        </p:anim>
                                        <p:anim calcmode="lin" valueType="num" p14:bounceEnd="66000">
                                          <p:cBhvr additive="base">
                                            <p:cTn id="8" dur="1000" fill="hold"/>
                                            <p:tgtEl>
                                              <p:spTgt spid="29"/>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7656"/>
                                            </p:tgtEl>
                                            <p:attrNameLst>
                                              <p:attrName>style.visibility</p:attrName>
                                            </p:attrNameLst>
                                          </p:cBhvr>
                                          <p:to>
                                            <p:strVal val="visible"/>
                                          </p:to>
                                        </p:set>
                                        <p:animEffect transition="in" filter="fade">
                                          <p:cBhvr>
                                            <p:cTn id="11" dur="1000"/>
                                            <p:tgtEl>
                                              <p:spTgt spid="27656"/>
                                            </p:tgtEl>
                                          </p:cBhvr>
                                        </p:animEffect>
                                        <p:anim calcmode="lin" valueType="num">
                                          <p:cBhvr>
                                            <p:cTn id="12" dur="1000" fill="hold"/>
                                            <p:tgtEl>
                                              <p:spTgt spid="27656"/>
                                            </p:tgtEl>
                                            <p:attrNameLst>
                                              <p:attrName>ppt_x</p:attrName>
                                            </p:attrNameLst>
                                          </p:cBhvr>
                                          <p:tavLst>
                                            <p:tav tm="0">
                                              <p:val>
                                                <p:strVal val="#ppt_x"/>
                                              </p:val>
                                            </p:tav>
                                            <p:tav tm="100000">
                                              <p:val>
                                                <p:strVal val="#ppt_x"/>
                                              </p:val>
                                            </p:tav>
                                          </p:tavLst>
                                        </p:anim>
                                        <p:anim calcmode="lin" valueType="num">
                                          <p:cBhvr>
                                            <p:cTn id="13" dur="1000" fill="hold"/>
                                            <p:tgtEl>
                                              <p:spTgt spid="27656"/>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ppt_x"/>
                                              </p:val>
                                            </p:tav>
                                            <p:tav tm="100000">
                                              <p:val>
                                                <p:strVal val="#ppt_x"/>
                                              </p:val>
                                            </p:tav>
                                          </p:tavLst>
                                        </p:anim>
                                        <p:anim calcmode="lin" valueType="num">
                                          <p:cBhvr additive="base">
                                            <p:cTn id="8" dur="1000" fill="hold"/>
                                            <p:tgtEl>
                                              <p:spTgt spid="29"/>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7656"/>
                                            </p:tgtEl>
                                            <p:attrNameLst>
                                              <p:attrName>style.visibility</p:attrName>
                                            </p:attrNameLst>
                                          </p:cBhvr>
                                          <p:to>
                                            <p:strVal val="visible"/>
                                          </p:to>
                                        </p:set>
                                        <p:animEffect transition="in" filter="fade">
                                          <p:cBhvr>
                                            <p:cTn id="11" dur="1000"/>
                                            <p:tgtEl>
                                              <p:spTgt spid="27656"/>
                                            </p:tgtEl>
                                          </p:cBhvr>
                                        </p:animEffect>
                                        <p:anim calcmode="lin" valueType="num">
                                          <p:cBhvr>
                                            <p:cTn id="12" dur="1000" fill="hold"/>
                                            <p:tgtEl>
                                              <p:spTgt spid="27656"/>
                                            </p:tgtEl>
                                            <p:attrNameLst>
                                              <p:attrName>ppt_x</p:attrName>
                                            </p:attrNameLst>
                                          </p:cBhvr>
                                          <p:tavLst>
                                            <p:tav tm="0">
                                              <p:val>
                                                <p:strVal val="#ppt_x"/>
                                              </p:val>
                                            </p:tav>
                                            <p:tav tm="100000">
                                              <p:val>
                                                <p:strVal val="#ppt_x"/>
                                              </p:val>
                                            </p:tav>
                                          </p:tavLst>
                                        </p:anim>
                                        <p:anim calcmode="lin" valueType="num">
                                          <p:cBhvr>
                                            <p:cTn id="13" dur="1000" fill="hold"/>
                                            <p:tgtEl>
                                              <p:spTgt spid="27656"/>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te element Vectors &amp; Illustrations for Free Download | Freepik">
            <a:extLst>
              <a:ext uri="{FF2B5EF4-FFF2-40B4-BE49-F238E27FC236}">
                <a16:creationId xmlns:a16="http://schemas.microsoft.com/office/drawing/2014/main" id="{DB9298AD-C9FC-495D-9F78-C4C140C98D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Group 28">
            <a:extLst>
              <a:ext uri="{FF2B5EF4-FFF2-40B4-BE49-F238E27FC236}">
                <a16:creationId xmlns:a16="http://schemas.microsoft.com/office/drawing/2014/main" id="{18FE725A-4B7A-638F-2B96-93C992403BBA}"/>
              </a:ext>
            </a:extLst>
          </p:cNvPr>
          <p:cNvGrpSpPr/>
          <p:nvPr/>
        </p:nvGrpSpPr>
        <p:grpSpPr>
          <a:xfrm>
            <a:off x="389248" y="83597"/>
            <a:ext cx="11591065" cy="1622405"/>
            <a:chOff x="86318" y="1493403"/>
            <a:chExt cx="11591065" cy="1622405"/>
          </a:xfrm>
        </p:grpSpPr>
        <p:sp>
          <p:nvSpPr>
            <p:cNvPr id="30" name="Rectangle: Rounded Corners 29">
              <a:extLst>
                <a:ext uri="{FF2B5EF4-FFF2-40B4-BE49-F238E27FC236}">
                  <a16:creationId xmlns:a16="http://schemas.microsoft.com/office/drawing/2014/main" id="{937844AC-9B5C-A260-EA4C-9BA8E99D2CF1}"/>
                </a:ext>
              </a:extLst>
            </p:cNvPr>
            <p:cNvSpPr/>
            <p:nvPr/>
          </p:nvSpPr>
          <p:spPr>
            <a:xfrm>
              <a:off x="315624" y="1859800"/>
              <a:ext cx="11361759" cy="1256008"/>
            </a:xfrm>
            <a:custGeom>
              <a:avLst/>
              <a:gdLst>
                <a:gd name="connsiteX0" fmla="*/ 0 w 11361759"/>
                <a:gd name="connsiteY0" fmla="*/ 306730 h 1256008"/>
                <a:gd name="connsiteX1" fmla="*/ 306730 w 11361759"/>
                <a:gd name="connsiteY1" fmla="*/ 0 h 1256008"/>
                <a:gd name="connsiteX2" fmla="*/ 11055029 w 11361759"/>
                <a:gd name="connsiteY2" fmla="*/ 0 h 1256008"/>
                <a:gd name="connsiteX3" fmla="*/ 11361759 w 11361759"/>
                <a:gd name="connsiteY3" fmla="*/ 306730 h 1256008"/>
                <a:gd name="connsiteX4" fmla="*/ 11361759 w 11361759"/>
                <a:gd name="connsiteY4" fmla="*/ 949278 h 1256008"/>
                <a:gd name="connsiteX5" fmla="*/ 11055029 w 11361759"/>
                <a:gd name="connsiteY5" fmla="*/ 1256008 h 1256008"/>
                <a:gd name="connsiteX6" fmla="*/ 306730 w 11361759"/>
                <a:gd name="connsiteY6" fmla="*/ 1256008 h 1256008"/>
                <a:gd name="connsiteX7" fmla="*/ 0 w 11361759"/>
                <a:gd name="connsiteY7" fmla="*/ 949278 h 1256008"/>
                <a:gd name="connsiteX8" fmla="*/ 0 w 11361759"/>
                <a:gd name="connsiteY8" fmla="*/ 306730 h 1256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61759" h="1256008" fill="none" extrusionOk="0">
                  <a:moveTo>
                    <a:pt x="0" y="306730"/>
                  </a:moveTo>
                  <a:cubicBezTo>
                    <a:pt x="-4572" y="153349"/>
                    <a:pt x="128292" y="-6072"/>
                    <a:pt x="306730" y="0"/>
                  </a:cubicBezTo>
                  <a:cubicBezTo>
                    <a:pt x="3445287" y="-35273"/>
                    <a:pt x="6716408" y="-144294"/>
                    <a:pt x="11055029" y="0"/>
                  </a:cubicBezTo>
                  <a:cubicBezTo>
                    <a:pt x="11233877" y="2875"/>
                    <a:pt x="11353493" y="130358"/>
                    <a:pt x="11361759" y="306730"/>
                  </a:cubicBezTo>
                  <a:cubicBezTo>
                    <a:pt x="11304557" y="460663"/>
                    <a:pt x="11341946" y="787164"/>
                    <a:pt x="11361759" y="949278"/>
                  </a:cubicBezTo>
                  <a:cubicBezTo>
                    <a:pt x="11379505" y="1105261"/>
                    <a:pt x="11228241" y="1251878"/>
                    <a:pt x="11055029" y="1256008"/>
                  </a:cubicBezTo>
                  <a:cubicBezTo>
                    <a:pt x="8331090" y="1333533"/>
                    <a:pt x="3700185" y="1212305"/>
                    <a:pt x="306730" y="1256008"/>
                  </a:cubicBezTo>
                  <a:cubicBezTo>
                    <a:pt x="125428" y="1252711"/>
                    <a:pt x="-26051" y="1118324"/>
                    <a:pt x="0" y="949278"/>
                  </a:cubicBezTo>
                  <a:cubicBezTo>
                    <a:pt x="-28124" y="714479"/>
                    <a:pt x="-19105" y="446398"/>
                    <a:pt x="0" y="306730"/>
                  </a:cubicBezTo>
                  <a:close/>
                </a:path>
                <a:path w="11361759" h="1256008" stroke="0" extrusionOk="0">
                  <a:moveTo>
                    <a:pt x="0" y="306730"/>
                  </a:moveTo>
                  <a:cubicBezTo>
                    <a:pt x="-6826" y="113742"/>
                    <a:pt x="117668" y="15923"/>
                    <a:pt x="306730" y="0"/>
                  </a:cubicBezTo>
                  <a:cubicBezTo>
                    <a:pt x="2056398" y="-95379"/>
                    <a:pt x="6753374" y="58096"/>
                    <a:pt x="11055029" y="0"/>
                  </a:cubicBezTo>
                  <a:cubicBezTo>
                    <a:pt x="11199249" y="-17727"/>
                    <a:pt x="11340743" y="122224"/>
                    <a:pt x="11361759" y="306730"/>
                  </a:cubicBezTo>
                  <a:cubicBezTo>
                    <a:pt x="11407893" y="527892"/>
                    <a:pt x="11413062" y="798434"/>
                    <a:pt x="11361759" y="949278"/>
                  </a:cubicBezTo>
                  <a:cubicBezTo>
                    <a:pt x="11381276" y="1095481"/>
                    <a:pt x="11208853" y="1240490"/>
                    <a:pt x="11055029" y="1256008"/>
                  </a:cubicBezTo>
                  <a:cubicBezTo>
                    <a:pt x="9577202" y="1196102"/>
                    <a:pt x="5576936" y="1338522"/>
                    <a:pt x="306730" y="1256008"/>
                  </a:cubicBezTo>
                  <a:cubicBezTo>
                    <a:pt x="129312" y="1257990"/>
                    <a:pt x="-21665" y="1140668"/>
                    <a:pt x="0" y="949278"/>
                  </a:cubicBezTo>
                  <a:cubicBezTo>
                    <a:pt x="-54112" y="807555"/>
                    <a:pt x="-19569" y="432966"/>
                    <a:pt x="0" y="306730"/>
                  </a:cubicBezTo>
                  <a:close/>
                </a:path>
              </a:pathLst>
            </a:custGeom>
            <a:solidFill>
              <a:schemeClr val="bg1">
                <a:alpha val="82000"/>
              </a:schemeClr>
            </a:solidFill>
            <a:ln w="28575">
              <a:solidFill>
                <a:srgbClr val="002060"/>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40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3. Tìm những câu thơ nói về vẻ đẹp của hoa cọ và lá cọ. Vì sao lá cọ được gọi là “mặt trời xanh”?</a:t>
              </a:r>
            </a:p>
          </p:txBody>
        </p:sp>
        <p:pic>
          <p:nvPicPr>
            <p:cNvPr id="31" name="Picture 30">
              <a:extLst>
                <a:ext uri="{FF2B5EF4-FFF2-40B4-BE49-F238E27FC236}">
                  <a16:creationId xmlns:a16="http://schemas.microsoft.com/office/drawing/2014/main" id="{84E7B107-FEDB-515F-34D2-03C850E06497}"/>
                </a:ext>
              </a:extLst>
            </p:cNvPr>
            <p:cNvPicPr>
              <a:picLocks noChangeAspect="1"/>
            </p:cNvPicPr>
            <p:nvPr/>
          </p:nvPicPr>
          <p:blipFill>
            <a:blip r:embed="rId4"/>
            <a:stretch>
              <a:fillRect/>
            </a:stretch>
          </p:blipFill>
          <p:spPr>
            <a:xfrm>
              <a:off x="86318" y="1493403"/>
              <a:ext cx="994401" cy="994401"/>
            </a:xfrm>
            <a:prstGeom prst="rect">
              <a:avLst/>
            </a:prstGeom>
          </p:spPr>
        </p:pic>
      </p:grpSp>
      <p:sp>
        <p:nvSpPr>
          <p:cNvPr id="45" name="Rectangle: Rounded Corners 44">
            <a:extLst>
              <a:ext uri="{FF2B5EF4-FFF2-40B4-BE49-F238E27FC236}">
                <a16:creationId xmlns:a16="http://schemas.microsoft.com/office/drawing/2014/main" id="{F498AB45-FC9E-4AC4-3AE6-329F45D1E7F1}"/>
              </a:ext>
            </a:extLst>
          </p:cNvPr>
          <p:cNvSpPr/>
          <p:nvPr/>
        </p:nvSpPr>
        <p:spPr>
          <a:xfrm>
            <a:off x="192537" y="2104514"/>
            <a:ext cx="5608188" cy="4576321"/>
          </a:xfrm>
          <a:custGeom>
            <a:avLst/>
            <a:gdLst>
              <a:gd name="connsiteX0" fmla="*/ 0 w 5608188"/>
              <a:gd name="connsiteY0" fmla="*/ 573459 h 4576321"/>
              <a:gd name="connsiteX1" fmla="*/ 573459 w 5608188"/>
              <a:gd name="connsiteY1" fmla="*/ 0 h 4576321"/>
              <a:gd name="connsiteX2" fmla="*/ 1076945 w 5608188"/>
              <a:gd name="connsiteY2" fmla="*/ 0 h 4576321"/>
              <a:gd name="connsiteX3" fmla="*/ 1625044 w 5608188"/>
              <a:gd name="connsiteY3" fmla="*/ 0 h 4576321"/>
              <a:gd name="connsiteX4" fmla="*/ 2351594 w 5608188"/>
              <a:gd name="connsiteY4" fmla="*/ 0 h 4576321"/>
              <a:gd name="connsiteX5" fmla="*/ 2855080 w 5608188"/>
              <a:gd name="connsiteY5" fmla="*/ 0 h 4576321"/>
              <a:gd name="connsiteX6" fmla="*/ 3358566 w 5608188"/>
              <a:gd name="connsiteY6" fmla="*/ 0 h 4576321"/>
              <a:gd name="connsiteX7" fmla="*/ 3862052 w 5608188"/>
              <a:gd name="connsiteY7" fmla="*/ 0 h 4576321"/>
              <a:gd name="connsiteX8" fmla="*/ 5034729 w 5608188"/>
              <a:gd name="connsiteY8" fmla="*/ 0 h 4576321"/>
              <a:gd name="connsiteX9" fmla="*/ 5608188 w 5608188"/>
              <a:gd name="connsiteY9" fmla="*/ 573459 h 4576321"/>
              <a:gd name="connsiteX10" fmla="*/ 5608188 w 5608188"/>
              <a:gd name="connsiteY10" fmla="*/ 1259340 h 4576321"/>
              <a:gd name="connsiteX11" fmla="*/ 5608188 w 5608188"/>
              <a:gd name="connsiteY11" fmla="*/ 1945220 h 4576321"/>
              <a:gd name="connsiteX12" fmla="*/ 5608188 w 5608188"/>
              <a:gd name="connsiteY12" fmla="*/ 2631101 h 4576321"/>
              <a:gd name="connsiteX13" fmla="*/ 5608188 w 5608188"/>
              <a:gd name="connsiteY13" fmla="*/ 3351275 h 4576321"/>
              <a:gd name="connsiteX14" fmla="*/ 5608188 w 5608188"/>
              <a:gd name="connsiteY14" fmla="*/ 4002862 h 4576321"/>
              <a:gd name="connsiteX15" fmla="*/ 5034729 w 5608188"/>
              <a:gd name="connsiteY15" fmla="*/ 4576321 h 4576321"/>
              <a:gd name="connsiteX16" fmla="*/ 4352792 w 5608188"/>
              <a:gd name="connsiteY16" fmla="*/ 4576321 h 4576321"/>
              <a:gd name="connsiteX17" fmla="*/ 3760080 w 5608188"/>
              <a:gd name="connsiteY17" fmla="*/ 4576321 h 4576321"/>
              <a:gd name="connsiteX18" fmla="*/ 3211982 w 5608188"/>
              <a:gd name="connsiteY18" fmla="*/ 4576321 h 4576321"/>
              <a:gd name="connsiteX19" fmla="*/ 2708495 w 5608188"/>
              <a:gd name="connsiteY19" fmla="*/ 4576321 h 4576321"/>
              <a:gd name="connsiteX20" fmla="*/ 1981946 w 5608188"/>
              <a:gd name="connsiteY20" fmla="*/ 4576321 h 4576321"/>
              <a:gd name="connsiteX21" fmla="*/ 1344621 w 5608188"/>
              <a:gd name="connsiteY21" fmla="*/ 4576321 h 4576321"/>
              <a:gd name="connsiteX22" fmla="*/ 573459 w 5608188"/>
              <a:gd name="connsiteY22" fmla="*/ 4576321 h 4576321"/>
              <a:gd name="connsiteX23" fmla="*/ 0 w 5608188"/>
              <a:gd name="connsiteY23" fmla="*/ 4002862 h 4576321"/>
              <a:gd name="connsiteX24" fmla="*/ 0 w 5608188"/>
              <a:gd name="connsiteY24" fmla="*/ 3282687 h 4576321"/>
              <a:gd name="connsiteX25" fmla="*/ 0 w 5608188"/>
              <a:gd name="connsiteY25" fmla="*/ 2699689 h 4576321"/>
              <a:gd name="connsiteX26" fmla="*/ 0 w 5608188"/>
              <a:gd name="connsiteY26" fmla="*/ 2048102 h 4576321"/>
              <a:gd name="connsiteX27" fmla="*/ 0 w 5608188"/>
              <a:gd name="connsiteY27" fmla="*/ 1396516 h 4576321"/>
              <a:gd name="connsiteX28" fmla="*/ 0 w 5608188"/>
              <a:gd name="connsiteY28" fmla="*/ 573459 h 4576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608188" h="4576321" fill="none" extrusionOk="0">
                <a:moveTo>
                  <a:pt x="0" y="573459"/>
                </a:moveTo>
                <a:cubicBezTo>
                  <a:pt x="-3722" y="287063"/>
                  <a:pt x="221009" y="-39561"/>
                  <a:pt x="573459" y="0"/>
                </a:cubicBezTo>
                <a:cubicBezTo>
                  <a:pt x="817474" y="-11999"/>
                  <a:pt x="863445" y="1133"/>
                  <a:pt x="1076945" y="0"/>
                </a:cubicBezTo>
                <a:cubicBezTo>
                  <a:pt x="1290445" y="-1133"/>
                  <a:pt x="1352987" y="-27344"/>
                  <a:pt x="1625044" y="0"/>
                </a:cubicBezTo>
                <a:cubicBezTo>
                  <a:pt x="1897101" y="27344"/>
                  <a:pt x="1991815" y="26179"/>
                  <a:pt x="2351594" y="0"/>
                </a:cubicBezTo>
                <a:cubicBezTo>
                  <a:pt x="2711373" y="-26179"/>
                  <a:pt x="2683117" y="-467"/>
                  <a:pt x="2855080" y="0"/>
                </a:cubicBezTo>
                <a:cubicBezTo>
                  <a:pt x="3027043" y="467"/>
                  <a:pt x="3247083" y="7046"/>
                  <a:pt x="3358566" y="0"/>
                </a:cubicBezTo>
                <a:cubicBezTo>
                  <a:pt x="3470049" y="-7046"/>
                  <a:pt x="3620772" y="20878"/>
                  <a:pt x="3862052" y="0"/>
                </a:cubicBezTo>
                <a:cubicBezTo>
                  <a:pt x="4103332" y="-20878"/>
                  <a:pt x="4609840" y="-55026"/>
                  <a:pt x="5034729" y="0"/>
                </a:cubicBezTo>
                <a:cubicBezTo>
                  <a:pt x="5388836" y="-22747"/>
                  <a:pt x="5657279" y="275244"/>
                  <a:pt x="5608188" y="573459"/>
                </a:cubicBezTo>
                <a:cubicBezTo>
                  <a:pt x="5630063" y="866688"/>
                  <a:pt x="5595460" y="976532"/>
                  <a:pt x="5608188" y="1259340"/>
                </a:cubicBezTo>
                <a:cubicBezTo>
                  <a:pt x="5620916" y="1542148"/>
                  <a:pt x="5606082" y="1795575"/>
                  <a:pt x="5608188" y="1945220"/>
                </a:cubicBezTo>
                <a:cubicBezTo>
                  <a:pt x="5610294" y="2094865"/>
                  <a:pt x="5584082" y="2338209"/>
                  <a:pt x="5608188" y="2631101"/>
                </a:cubicBezTo>
                <a:cubicBezTo>
                  <a:pt x="5632294" y="2923993"/>
                  <a:pt x="5578335" y="3021840"/>
                  <a:pt x="5608188" y="3351275"/>
                </a:cubicBezTo>
                <a:cubicBezTo>
                  <a:pt x="5638041" y="3680710"/>
                  <a:pt x="5639035" y="3730142"/>
                  <a:pt x="5608188" y="4002862"/>
                </a:cubicBezTo>
                <a:cubicBezTo>
                  <a:pt x="5545880" y="4329584"/>
                  <a:pt x="5364614" y="4575477"/>
                  <a:pt x="5034729" y="4576321"/>
                </a:cubicBezTo>
                <a:cubicBezTo>
                  <a:pt x="4887383" y="4609452"/>
                  <a:pt x="4544637" y="4577723"/>
                  <a:pt x="4352792" y="4576321"/>
                </a:cubicBezTo>
                <a:cubicBezTo>
                  <a:pt x="4160947" y="4574919"/>
                  <a:pt x="3970611" y="4586649"/>
                  <a:pt x="3760080" y="4576321"/>
                </a:cubicBezTo>
                <a:cubicBezTo>
                  <a:pt x="3549549" y="4565993"/>
                  <a:pt x="3448401" y="4568190"/>
                  <a:pt x="3211982" y="4576321"/>
                </a:cubicBezTo>
                <a:cubicBezTo>
                  <a:pt x="2975563" y="4584452"/>
                  <a:pt x="2860482" y="4562854"/>
                  <a:pt x="2708495" y="4576321"/>
                </a:cubicBezTo>
                <a:cubicBezTo>
                  <a:pt x="2556508" y="4589788"/>
                  <a:pt x="2159633" y="4594131"/>
                  <a:pt x="1981946" y="4576321"/>
                </a:cubicBezTo>
                <a:cubicBezTo>
                  <a:pt x="1804259" y="4558511"/>
                  <a:pt x="1590281" y="4584719"/>
                  <a:pt x="1344621" y="4576321"/>
                </a:cubicBezTo>
                <a:cubicBezTo>
                  <a:pt x="1098962" y="4567923"/>
                  <a:pt x="943004" y="4541572"/>
                  <a:pt x="573459" y="4576321"/>
                </a:cubicBezTo>
                <a:cubicBezTo>
                  <a:pt x="232433" y="4562034"/>
                  <a:pt x="1582" y="4360335"/>
                  <a:pt x="0" y="4002862"/>
                </a:cubicBezTo>
                <a:cubicBezTo>
                  <a:pt x="-32798" y="3826453"/>
                  <a:pt x="-105" y="3624013"/>
                  <a:pt x="0" y="3282687"/>
                </a:cubicBezTo>
                <a:cubicBezTo>
                  <a:pt x="105" y="2941361"/>
                  <a:pt x="1174" y="2865691"/>
                  <a:pt x="0" y="2699689"/>
                </a:cubicBezTo>
                <a:cubicBezTo>
                  <a:pt x="-1174" y="2533687"/>
                  <a:pt x="8177" y="2191785"/>
                  <a:pt x="0" y="2048102"/>
                </a:cubicBezTo>
                <a:cubicBezTo>
                  <a:pt x="-8177" y="1904419"/>
                  <a:pt x="2269" y="1582822"/>
                  <a:pt x="0" y="1396516"/>
                </a:cubicBezTo>
                <a:cubicBezTo>
                  <a:pt x="-2269" y="1210210"/>
                  <a:pt x="11476" y="949163"/>
                  <a:pt x="0" y="573459"/>
                </a:cubicBezTo>
                <a:close/>
              </a:path>
              <a:path w="5608188" h="4576321" stroke="0" extrusionOk="0">
                <a:moveTo>
                  <a:pt x="0" y="573459"/>
                </a:moveTo>
                <a:cubicBezTo>
                  <a:pt x="2410" y="330450"/>
                  <a:pt x="279640" y="40910"/>
                  <a:pt x="573459" y="0"/>
                </a:cubicBezTo>
                <a:cubicBezTo>
                  <a:pt x="725731" y="-12418"/>
                  <a:pt x="984624" y="-6215"/>
                  <a:pt x="1255396" y="0"/>
                </a:cubicBezTo>
                <a:cubicBezTo>
                  <a:pt x="1526168" y="6215"/>
                  <a:pt x="1579343" y="-7648"/>
                  <a:pt x="1803495" y="0"/>
                </a:cubicBezTo>
                <a:cubicBezTo>
                  <a:pt x="2027647" y="7648"/>
                  <a:pt x="2126331" y="9789"/>
                  <a:pt x="2351594" y="0"/>
                </a:cubicBezTo>
                <a:cubicBezTo>
                  <a:pt x="2576857" y="-9789"/>
                  <a:pt x="2736100" y="-3828"/>
                  <a:pt x="3033531" y="0"/>
                </a:cubicBezTo>
                <a:cubicBezTo>
                  <a:pt x="3330962" y="3828"/>
                  <a:pt x="3500540" y="-22838"/>
                  <a:pt x="3626242" y="0"/>
                </a:cubicBezTo>
                <a:cubicBezTo>
                  <a:pt x="3751944" y="22838"/>
                  <a:pt x="4133455" y="14333"/>
                  <a:pt x="4352792" y="0"/>
                </a:cubicBezTo>
                <a:cubicBezTo>
                  <a:pt x="4572129" y="-14333"/>
                  <a:pt x="4785240" y="-27451"/>
                  <a:pt x="5034729" y="0"/>
                </a:cubicBezTo>
                <a:cubicBezTo>
                  <a:pt x="5338363" y="6884"/>
                  <a:pt x="5639398" y="222197"/>
                  <a:pt x="5608188" y="573459"/>
                </a:cubicBezTo>
                <a:cubicBezTo>
                  <a:pt x="5593100" y="833146"/>
                  <a:pt x="5619789" y="946130"/>
                  <a:pt x="5608188" y="1190752"/>
                </a:cubicBezTo>
                <a:cubicBezTo>
                  <a:pt x="5596587" y="1435374"/>
                  <a:pt x="5598027" y="1578319"/>
                  <a:pt x="5608188" y="1945220"/>
                </a:cubicBezTo>
                <a:cubicBezTo>
                  <a:pt x="5618349" y="2312121"/>
                  <a:pt x="5617413" y="2396242"/>
                  <a:pt x="5608188" y="2631101"/>
                </a:cubicBezTo>
                <a:cubicBezTo>
                  <a:pt x="5598963" y="2865960"/>
                  <a:pt x="5618529" y="3173899"/>
                  <a:pt x="5608188" y="3316981"/>
                </a:cubicBezTo>
                <a:cubicBezTo>
                  <a:pt x="5597847" y="3460063"/>
                  <a:pt x="5603861" y="3799363"/>
                  <a:pt x="5608188" y="4002862"/>
                </a:cubicBezTo>
                <a:cubicBezTo>
                  <a:pt x="5632648" y="4312428"/>
                  <a:pt x="5353157" y="4605360"/>
                  <a:pt x="5034729" y="4576321"/>
                </a:cubicBezTo>
                <a:cubicBezTo>
                  <a:pt x="4886315" y="4588538"/>
                  <a:pt x="4646281" y="4563567"/>
                  <a:pt x="4308179" y="4576321"/>
                </a:cubicBezTo>
                <a:cubicBezTo>
                  <a:pt x="3970077" y="4589076"/>
                  <a:pt x="3965118" y="4593066"/>
                  <a:pt x="3715468" y="4576321"/>
                </a:cubicBezTo>
                <a:cubicBezTo>
                  <a:pt x="3465818" y="4559576"/>
                  <a:pt x="3319872" y="4554790"/>
                  <a:pt x="2988918" y="4576321"/>
                </a:cubicBezTo>
                <a:cubicBezTo>
                  <a:pt x="2657964" y="4597853"/>
                  <a:pt x="2592374" y="4555339"/>
                  <a:pt x="2306981" y="4576321"/>
                </a:cubicBezTo>
                <a:cubicBezTo>
                  <a:pt x="2021588" y="4597303"/>
                  <a:pt x="1973708" y="4588145"/>
                  <a:pt x="1714269" y="4576321"/>
                </a:cubicBezTo>
                <a:cubicBezTo>
                  <a:pt x="1454830" y="4564497"/>
                  <a:pt x="1403398" y="4570393"/>
                  <a:pt x="1166171" y="4576321"/>
                </a:cubicBezTo>
                <a:cubicBezTo>
                  <a:pt x="928944" y="4582249"/>
                  <a:pt x="736647" y="4582810"/>
                  <a:pt x="573459" y="4576321"/>
                </a:cubicBezTo>
                <a:cubicBezTo>
                  <a:pt x="285728" y="4543573"/>
                  <a:pt x="-17518" y="4369142"/>
                  <a:pt x="0" y="4002862"/>
                </a:cubicBezTo>
                <a:cubicBezTo>
                  <a:pt x="-18100" y="3782451"/>
                  <a:pt x="-30099" y="3570290"/>
                  <a:pt x="0" y="3248393"/>
                </a:cubicBezTo>
                <a:cubicBezTo>
                  <a:pt x="30099" y="2926496"/>
                  <a:pt x="-5351" y="2806773"/>
                  <a:pt x="0" y="2493925"/>
                </a:cubicBezTo>
                <a:cubicBezTo>
                  <a:pt x="5351" y="2181077"/>
                  <a:pt x="734" y="2069257"/>
                  <a:pt x="0" y="1842338"/>
                </a:cubicBezTo>
                <a:cubicBezTo>
                  <a:pt x="-734" y="1615419"/>
                  <a:pt x="17229" y="1403532"/>
                  <a:pt x="0" y="1259340"/>
                </a:cubicBezTo>
                <a:cubicBezTo>
                  <a:pt x="-17229" y="1115148"/>
                  <a:pt x="-17576" y="873089"/>
                  <a:pt x="0" y="573459"/>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prstGeom prst="roundRect">
                    <a:avLst>
                      <a:gd name="adj" fmla="val 12531"/>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lvl="0" indent="457200" algn="just">
              <a:defRPr/>
            </a:pPr>
            <a:r>
              <a:rPr lang="vi-VN" sz="3200" b="1"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Đã ai biết gió ấm</a:t>
            </a:r>
          </a:p>
          <a:p>
            <a:pPr lvl="0" indent="457200" algn="just">
              <a:defRPr/>
            </a:pPr>
            <a:r>
              <a:rPr lang="vi-VN" sz="3200" b="1"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Thổi đến tự khi nào</a:t>
            </a:r>
          </a:p>
          <a:p>
            <a:pPr lvl="0" indent="457200" algn="just">
              <a:defRPr/>
            </a:pPr>
            <a:r>
              <a:rPr lang="vi-VN" sz="3200" b="1"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Từ khi rừng cọ nở</a:t>
            </a:r>
          </a:p>
          <a:p>
            <a:pPr lvl="0" indent="457200" algn="just">
              <a:defRPr/>
            </a:pPr>
            <a:r>
              <a:rPr lang="vi-VN" sz="3200" b="1"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Hoa vàng như hoa cau.</a:t>
            </a:r>
            <a:endParaRPr lang="en-US" sz="3200" b="1" dirty="0">
              <a:solidFill>
                <a:srgbClr val="FF0000"/>
              </a:solidFill>
              <a:latin typeface="Arial-Rounded" panose="020B0500000000000000" pitchFamily="34" charset="0"/>
              <a:ea typeface="Arial-Rounded" panose="020B0500000000000000" pitchFamily="34" charset="0"/>
              <a:cs typeface="Arial-Rounded" panose="020B0500000000000000" pitchFamily="34" charset="0"/>
            </a:endParaRPr>
          </a:p>
          <a:p>
            <a:pPr lvl="0" indent="457200" algn="just">
              <a:defRPr/>
            </a:pPr>
            <a:endParaRPr lang="en-US" sz="3200" b="1" dirty="0">
              <a:solidFill>
                <a:srgbClr val="FF0000"/>
              </a:solidFill>
              <a:latin typeface="Arial-Rounded" panose="020B0500000000000000" pitchFamily="34" charset="0"/>
              <a:ea typeface="Arial-Rounded" panose="020B0500000000000000" pitchFamily="34" charset="0"/>
              <a:cs typeface="Arial-Rounded" panose="020B0500000000000000" pitchFamily="34" charset="0"/>
            </a:endParaRPr>
          </a:p>
          <a:p>
            <a:pPr lvl="0" indent="457200" algn="just">
              <a:defRPr/>
            </a:pPr>
            <a:r>
              <a:rPr lang="vi-VN" sz="3200" b="1"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Đã có ai dậy sớm</a:t>
            </a:r>
          </a:p>
          <a:p>
            <a:pPr lvl="0" indent="457200" algn="just">
              <a:defRPr/>
            </a:pPr>
            <a:r>
              <a:rPr lang="vi-VN" sz="3200" b="1"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Nhìn lên rừng cọ tươi</a:t>
            </a:r>
          </a:p>
          <a:p>
            <a:pPr lvl="0" indent="457200" algn="just">
              <a:defRPr/>
            </a:pPr>
            <a:r>
              <a:rPr lang="vi-VN" sz="3200" b="1"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Lá xòe từng tia nắng</a:t>
            </a:r>
          </a:p>
          <a:p>
            <a:pPr lvl="0" indent="457200" algn="just">
              <a:defRPr/>
            </a:pPr>
            <a:r>
              <a:rPr lang="vi-VN" sz="3200" b="1" dirty="0">
                <a:solidFill>
                  <a:srgbClr val="FF0000"/>
                </a:solidFill>
                <a:latin typeface="Arial-Rounded" panose="020B0500000000000000" pitchFamily="34" charset="0"/>
                <a:ea typeface="Arial-Rounded" panose="020B0500000000000000" pitchFamily="34" charset="0"/>
                <a:cs typeface="Arial-Rounded" panose="020B0500000000000000" pitchFamily="34" charset="0"/>
              </a:rPr>
              <a:t>Giống hệt như mặt trời.</a:t>
            </a:r>
            <a:endParaRPr lang="en-US" sz="3200" b="1" dirty="0">
              <a:solidFill>
                <a:srgbClr val="FF0000"/>
              </a:solidFill>
              <a:latin typeface="Arial-Rounded" panose="020B0500000000000000" pitchFamily="34" charset="0"/>
              <a:ea typeface="Arial-Rounded" panose="020B0500000000000000" pitchFamily="34" charset="0"/>
              <a:cs typeface="Arial-Rounded" panose="020B0500000000000000" pitchFamily="34" charset="0"/>
            </a:endParaRPr>
          </a:p>
        </p:txBody>
      </p:sp>
      <p:pic>
        <p:nvPicPr>
          <p:cNvPr id="27656" name="Picture 8" descr="Artistic Childhood Dream Wallpaper and Background Image | 1600x1200">
            <a:extLst>
              <a:ext uri="{FF2B5EF4-FFF2-40B4-BE49-F238E27FC236}">
                <a16:creationId xmlns:a16="http://schemas.microsoft.com/office/drawing/2014/main" id="{D0D6E186-EC3D-4EAD-9859-D6FE5508F8A8}"/>
              </a:ext>
            </a:extLst>
          </p:cNvPr>
          <p:cNvPicPr>
            <a:picLocks noChangeAspect="1" noChangeArrowheads="1"/>
          </p:cNvPicPr>
          <p:nvPr/>
        </p:nvPicPr>
        <p:blipFill rotWithShape="1">
          <a:blip r:embed="rId5" cstate="hqprint">
            <a:extLst>
              <a:ext uri="{BEBA8EAE-BF5A-486C-A8C5-ECC9F3942E4B}">
                <a14:imgProps xmlns:a14="http://schemas.microsoft.com/office/drawing/2010/main">
                  <a14:imgLayer r:embed="rId6">
                    <a14:imgEffect>
                      <a14:backgroundRemoval t="9667" b="99667" l="20063" r="75938">
                        <a14:foregroundMark x1="30562" y1="13583" x2="37750" y2="16417"/>
                        <a14:foregroundMark x1="45125" y1="10750" x2="58688" y2="30500"/>
                        <a14:foregroundMark x1="58688" y1="30500" x2="59562" y2="31000"/>
                        <a14:foregroundMark x1="41500" y1="32583" x2="42188" y2="49333"/>
                        <a14:foregroundMark x1="42188" y1="49333" x2="47313" y2="52000"/>
                        <a14:foregroundMark x1="47313" y1="52000" x2="51688" y2="52000"/>
                        <a14:foregroundMark x1="39875" y1="23833" x2="55875" y2="34500"/>
                        <a14:foregroundMark x1="55875" y1="34500" x2="61187" y2="40917"/>
                        <a14:foregroundMark x1="61187" y1="40917" x2="63500" y2="47000"/>
                        <a14:foregroundMark x1="40063" y1="48333" x2="48625" y2="56583"/>
                        <a14:foregroundMark x1="48625" y1="56583" x2="56688" y2="60500"/>
                        <a14:foregroundMark x1="56688" y1="60500" x2="61687" y2="58833"/>
                        <a14:foregroundMark x1="57125" y1="39750" x2="54813" y2="57083"/>
                        <a14:foregroundMark x1="54813" y1="57083" x2="54813" y2="57083"/>
                        <a14:foregroundMark x1="37938" y1="40833" x2="40813" y2="49583"/>
                        <a14:foregroundMark x1="40813" y1="49583" x2="46625" y2="57250"/>
                        <a14:foregroundMark x1="58062" y1="40833" x2="58562" y2="48333"/>
                        <a14:foregroundMark x1="58562" y1="48333" x2="57938" y2="52667"/>
                        <a14:foregroundMark x1="39250" y1="51167" x2="45188" y2="58333"/>
                        <a14:foregroundMark x1="45188" y1="58333" x2="50313" y2="60750"/>
                        <a14:foregroundMark x1="50313" y1="60750" x2="50375" y2="60750"/>
                        <a14:foregroundMark x1="22375" y1="60583" x2="22375" y2="60583"/>
                        <a14:foregroundMark x1="20063" y1="41750" x2="20063" y2="41750"/>
                        <a14:foregroundMark x1="46938" y1="29250" x2="47625" y2="42833"/>
                        <a14:foregroundMark x1="74500" y1="32583" x2="74500" y2="32583"/>
                        <a14:foregroundMark x1="75938" y1="41500" x2="75938" y2="41500"/>
                        <a14:foregroundMark x1="63188" y1="68000" x2="62500" y2="64500"/>
                        <a14:foregroundMark x1="51063" y1="71667" x2="51938" y2="86333"/>
                        <a14:foregroundMark x1="51938" y1="86333" x2="51875" y2="88083"/>
                        <a14:foregroundMark x1="47438" y1="91333" x2="42125" y2="88750"/>
                        <a14:foregroundMark x1="42125" y1="88750" x2="41875" y2="88750"/>
                        <a14:foregroundMark x1="40782" y1="95563" x2="44563" y2="95250"/>
                        <a14:foregroundMark x1="44563" y1="95250" x2="44813" y2="95083"/>
                        <a14:foregroundMark x1="51688" y1="96167" x2="53188" y2="99667"/>
                        <a14:foregroundMark x1="31563" y1="75250" x2="33000" y2="74000"/>
                        <a14:foregroundMark x1="34503" y1="74053" x2="35750" y2="73083"/>
                        <a14:foregroundMark x1="33500" y1="74833" x2="34180" y2="74304"/>
                        <a14:foregroundMark x1="31375" y1="74000" x2="32875" y2="70500"/>
                        <a14:foregroundMark x1="32875" y1="71417" x2="31414" y2="73830"/>
                        <a14:foregroundMark x1="57500" y1="9667" x2="57500" y2="9667"/>
                        <a14:foregroundMark x1="32688" y1="25583" x2="32063" y2="25833"/>
                        <a14:backgroundMark x1="70375" y1="83083" x2="76125" y2="97250"/>
                        <a14:backgroundMark x1="21688" y1="80000" x2="30375" y2="97083"/>
                        <a14:backgroundMark x1="33188" y1="87417" x2="40375" y2="80000"/>
                        <a14:backgroundMark x1="37938" y1="76917" x2="25313" y2="85250"/>
                        <a14:backgroundMark x1="24813" y1="71500" x2="24813" y2="71500"/>
                        <a14:backgroundMark x1="28438" y1="68833" x2="26125" y2="81333"/>
                        <a14:backgroundMark x1="31688" y1="70167" x2="31688" y2="71128"/>
                        <a14:backgroundMark x1="37125" y1="74750" x2="34813" y2="76500"/>
                        <a14:backgroundMark x1="32375" y1="69083" x2="32444" y2="71026"/>
                        <a14:backgroundMark x1="48750" y1="81333" x2="50063" y2="83750"/>
                        <a14:backgroundMark x1="54313" y1="79750" x2="55313" y2="86667"/>
                        <a14:backgroundMark x1="55313" y1="86667" x2="55000" y2="88750"/>
                        <a14:backgroundMark x1="54000" y1="92250" x2="54000" y2="92250"/>
                        <a14:backgroundMark x1="58062" y1="92000" x2="63813" y2="98167"/>
                        <a14:backgroundMark x1="57438" y1="90917" x2="57125" y2="99917"/>
                        <a14:backgroundMark x1="48063" y1="98833" x2="33313" y2="98583"/>
                        <a14:backgroundMark x1="36938" y1="96417" x2="40375" y2="96417"/>
                        <a14:backgroundMark x1="49375" y1="97917" x2="50563" y2="99917"/>
                        <a14:backgroundMark x1="54313" y1="92500" x2="54806" y2="95612"/>
                        <a14:backgroundMark x1="54530" y1="98868" x2="54813" y2="99917"/>
                        <a14:backgroundMark x1="53688" y1="95750" x2="53952" y2="96726"/>
                        <a14:backgroundMark x1="36750" y1="96833" x2="35813" y2="97250"/>
                        <a14:backgroundMark x1="35750" y1="75250" x2="33313" y2="76167"/>
                        <a14:backgroundMark x1="33813" y1="75500" x2="34813" y2="75500"/>
                        <a14:backgroundMark x1="30750" y1="73333" x2="31250" y2="70750"/>
                        <a14:backgroundMark x1="31250" y1="72917" x2="31563" y2="71417"/>
                        <a14:backgroundMark x1="31563" y1="72917" x2="31750" y2="71583"/>
                        <a14:backgroundMark x1="30438" y1="75083" x2="30438" y2="75083"/>
                        <a14:backgroundMark x1="30750" y1="74583" x2="31063" y2="74000"/>
                        <a14:backgroundMark x1="31250" y1="73750" x2="30438" y2="76583"/>
                        <a14:backgroundMark x1="36875" y1="95667" x2="40250" y2="95667"/>
                        <a14:backgroundMark x1="36250" y1="95917" x2="40438" y2="95917"/>
                        <a14:backgroundMark x1="34813" y1="96167" x2="34813" y2="96167"/>
                        <a14:backgroundMark x1="40938" y1="95917" x2="40938" y2="95917"/>
                        <a14:backgroundMark x1="64938" y1="82333" x2="70438" y2="97417"/>
                        <a14:backgroundMark x1="54125" y1="94000" x2="54000" y2="97417"/>
                        <a14:backgroundMark x1="53813" y1="97833" x2="53813" y2="99750"/>
                        <a14:backgroundMark x1="62500" y1="90083" x2="62500" y2="91417"/>
                        <a14:backgroundMark x1="58625" y1="86417" x2="59438" y2="86417"/>
                        <a14:backgroundMark x1="59125" y1="82833" x2="60250" y2="82583"/>
                      </a14:backgroundRemoval>
                    </a14:imgEffect>
                  </a14:imgLayer>
                </a14:imgProps>
              </a:ext>
              <a:ext uri="{28A0092B-C50C-407E-A947-70E740481C1C}">
                <a14:useLocalDpi xmlns:a14="http://schemas.microsoft.com/office/drawing/2010/main" val="0"/>
              </a:ext>
            </a:extLst>
          </a:blip>
          <a:srcRect l="17923" t="6776" r="22645"/>
          <a:stretch/>
        </p:blipFill>
        <p:spPr bwMode="auto">
          <a:xfrm>
            <a:off x="9829800" y="4061689"/>
            <a:ext cx="2362199" cy="280089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97ECDA62-FFB4-48C9-89B5-9438164DAA58}"/>
              </a:ext>
            </a:extLst>
          </p:cNvPr>
          <p:cNvSpPr/>
          <p:nvPr/>
        </p:nvSpPr>
        <p:spPr>
          <a:xfrm>
            <a:off x="761078" y="3728270"/>
            <a:ext cx="4334797" cy="472255"/>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9" name="Rectangle 8">
            <a:extLst>
              <a:ext uri="{FF2B5EF4-FFF2-40B4-BE49-F238E27FC236}">
                <a16:creationId xmlns:a16="http://schemas.microsoft.com/office/drawing/2014/main" id="{CD8D181F-A246-425A-8197-1FCF7ACFBA98}"/>
              </a:ext>
            </a:extLst>
          </p:cNvPr>
          <p:cNvSpPr/>
          <p:nvPr/>
        </p:nvSpPr>
        <p:spPr>
          <a:xfrm>
            <a:off x="799178" y="5661845"/>
            <a:ext cx="4334797" cy="472255"/>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0" name="Rectangle 9">
            <a:extLst>
              <a:ext uri="{FF2B5EF4-FFF2-40B4-BE49-F238E27FC236}">
                <a16:creationId xmlns:a16="http://schemas.microsoft.com/office/drawing/2014/main" id="{48F4EDBC-05CA-4603-915D-B6AE136F53C2}"/>
              </a:ext>
            </a:extLst>
          </p:cNvPr>
          <p:cNvSpPr/>
          <p:nvPr/>
        </p:nvSpPr>
        <p:spPr>
          <a:xfrm>
            <a:off x="780128" y="6176195"/>
            <a:ext cx="4334797" cy="472255"/>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1" name="Rectangle: Rounded Corners 44">
            <a:extLst>
              <a:ext uri="{FF2B5EF4-FFF2-40B4-BE49-F238E27FC236}">
                <a16:creationId xmlns:a16="http://schemas.microsoft.com/office/drawing/2014/main" id="{DC0D3128-9611-4177-BAD1-D802445EF2B6}"/>
              </a:ext>
            </a:extLst>
          </p:cNvPr>
          <p:cNvSpPr/>
          <p:nvPr/>
        </p:nvSpPr>
        <p:spPr>
          <a:xfrm>
            <a:off x="5991225" y="2133600"/>
            <a:ext cx="4457700" cy="3667125"/>
          </a:xfrm>
          <a:custGeom>
            <a:avLst/>
            <a:gdLst>
              <a:gd name="connsiteX0" fmla="*/ 0 w 4457700"/>
              <a:gd name="connsiteY0" fmla="*/ 459527 h 3667125"/>
              <a:gd name="connsiteX1" fmla="*/ 459527 w 4457700"/>
              <a:gd name="connsiteY1" fmla="*/ 0 h 3667125"/>
              <a:gd name="connsiteX2" fmla="*/ 1049301 w 4457700"/>
              <a:gd name="connsiteY2" fmla="*/ 0 h 3667125"/>
              <a:gd name="connsiteX3" fmla="*/ 1568303 w 4457700"/>
              <a:gd name="connsiteY3" fmla="*/ 0 h 3667125"/>
              <a:gd name="connsiteX4" fmla="*/ 2087304 w 4457700"/>
              <a:gd name="connsiteY4" fmla="*/ 0 h 3667125"/>
              <a:gd name="connsiteX5" fmla="*/ 2712465 w 4457700"/>
              <a:gd name="connsiteY5" fmla="*/ 0 h 3667125"/>
              <a:gd name="connsiteX6" fmla="*/ 3196080 w 4457700"/>
              <a:gd name="connsiteY6" fmla="*/ 0 h 3667125"/>
              <a:gd name="connsiteX7" fmla="*/ 3998173 w 4457700"/>
              <a:gd name="connsiteY7" fmla="*/ 0 h 3667125"/>
              <a:gd name="connsiteX8" fmla="*/ 4457700 w 4457700"/>
              <a:gd name="connsiteY8" fmla="*/ 459527 h 3667125"/>
              <a:gd name="connsiteX9" fmla="*/ 4457700 w 4457700"/>
              <a:gd name="connsiteY9" fmla="*/ 1174025 h 3667125"/>
              <a:gd name="connsiteX10" fmla="*/ 4457700 w 4457700"/>
              <a:gd name="connsiteY10" fmla="*/ 1778601 h 3667125"/>
              <a:gd name="connsiteX11" fmla="*/ 4457700 w 4457700"/>
              <a:gd name="connsiteY11" fmla="*/ 2465619 h 3667125"/>
              <a:gd name="connsiteX12" fmla="*/ 4457700 w 4457700"/>
              <a:gd name="connsiteY12" fmla="*/ 3207598 h 3667125"/>
              <a:gd name="connsiteX13" fmla="*/ 3998173 w 4457700"/>
              <a:gd name="connsiteY13" fmla="*/ 3667125 h 3667125"/>
              <a:gd name="connsiteX14" fmla="*/ 3408399 w 4457700"/>
              <a:gd name="connsiteY14" fmla="*/ 3667125 h 3667125"/>
              <a:gd name="connsiteX15" fmla="*/ 2818624 w 4457700"/>
              <a:gd name="connsiteY15" fmla="*/ 3667125 h 3667125"/>
              <a:gd name="connsiteX16" fmla="*/ 2193464 w 4457700"/>
              <a:gd name="connsiteY16" fmla="*/ 3667125 h 3667125"/>
              <a:gd name="connsiteX17" fmla="*/ 1603689 w 4457700"/>
              <a:gd name="connsiteY17" fmla="*/ 3667125 h 3667125"/>
              <a:gd name="connsiteX18" fmla="*/ 1049301 w 4457700"/>
              <a:gd name="connsiteY18" fmla="*/ 3667125 h 3667125"/>
              <a:gd name="connsiteX19" fmla="*/ 459527 w 4457700"/>
              <a:gd name="connsiteY19" fmla="*/ 3667125 h 3667125"/>
              <a:gd name="connsiteX20" fmla="*/ 0 w 4457700"/>
              <a:gd name="connsiteY20" fmla="*/ 3207598 h 3667125"/>
              <a:gd name="connsiteX21" fmla="*/ 0 w 4457700"/>
              <a:gd name="connsiteY21" fmla="*/ 2493100 h 3667125"/>
              <a:gd name="connsiteX22" fmla="*/ 0 w 4457700"/>
              <a:gd name="connsiteY22" fmla="*/ 1888524 h 3667125"/>
              <a:gd name="connsiteX23" fmla="*/ 0 w 4457700"/>
              <a:gd name="connsiteY23" fmla="*/ 1146545 h 3667125"/>
              <a:gd name="connsiteX24" fmla="*/ 0 w 4457700"/>
              <a:gd name="connsiteY24" fmla="*/ 459527 h 3667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457700" h="3667125" fill="none" extrusionOk="0">
                <a:moveTo>
                  <a:pt x="0" y="459527"/>
                </a:moveTo>
                <a:cubicBezTo>
                  <a:pt x="-15343" y="159980"/>
                  <a:pt x="219369" y="19956"/>
                  <a:pt x="459527" y="0"/>
                </a:cubicBezTo>
                <a:cubicBezTo>
                  <a:pt x="656705" y="-23366"/>
                  <a:pt x="838833" y="26408"/>
                  <a:pt x="1049301" y="0"/>
                </a:cubicBezTo>
                <a:cubicBezTo>
                  <a:pt x="1259769" y="-26408"/>
                  <a:pt x="1346753" y="-21152"/>
                  <a:pt x="1568303" y="0"/>
                </a:cubicBezTo>
                <a:cubicBezTo>
                  <a:pt x="1789853" y="21152"/>
                  <a:pt x="1875361" y="-19196"/>
                  <a:pt x="2087304" y="0"/>
                </a:cubicBezTo>
                <a:cubicBezTo>
                  <a:pt x="2299247" y="19196"/>
                  <a:pt x="2586569" y="2121"/>
                  <a:pt x="2712465" y="0"/>
                </a:cubicBezTo>
                <a:cubicBezTo>
                  <a:pt x="2838361" y="-2121"/>
                  <a:pt x="3028314" y="23251"/>
                  <a:pt x="3196080" y="0"/>
                </a:cubicBezTo>
                <a:cubicBezTo>
                  <a:pt x="3363847" y="-23251"/>
                  <a:pt x="3834237" y="-13831"/>
                  <a:pt x="3998173" y="0"/>
                </a:cubicBezTo>
                <a:cubicBezTo>
                  <a:pt x="4229209" y="-11884"/>
                  <a:pt x="4465750" y="267612"/>
                  <a:pt x="4457700" y="459527"/>
                </a:cubicBezTo>
                <a:cubicBezTo>
                  <a:pt x="4427110" y="798890"/>
                  <a:pt x="4468116" y="908040"/>
                  <a:pt x="4457700" y="1174025"/>
                </a:cubicBezTo>
                <a:cubicBezTo>
                  <a:pt x="4447284" y="1440010"/>
                  <a:pt x="4454109" y="1477715"/>
                  <a:pt x="4457700" y="1778601"/>
                </a:cubicBezTo>
                <a:cubicBezTo>
                  <a:pt x="4461291" y="2079487"/>
                  <a:pt x="4426551" y="2157742"/>
                  <a:pt x="4457700" y="2465619"/>
                </a:cubicBezTo>
                <a:cubicBezTo>
                  <a:pt x="4488849" y="2773496"/>
                  <a:pt x="4491832" y="2997961"/>
                  <a:pt x="4457700" y="3207598"/>
                </a:cubicBezTo>
                <a:cubicBezTo>
                  <a:pt x="4476305" y="3458089"/>
                  <a:pt x="4233106" y="3647331"/>
                  <a:pt x="3998173" y="3667125"/>
                </a:cubicBezTo>
                <a:cubicBezTo>
                  <a:pt x="3834127" y="3647409"/>
                  <a:pt x="3617908" y="3643315"/>
                  <a:pt x="3408399" y="3667125"/>
                </a:cubicBezTo>
                <a:cubicBezTo>
                  <a:pt x="3198890" y="3690935"/>
                  <a:pt x="2943885" y="3659104"/>
                  <a:pt x="2818624" y="3667125"/>
                </a:cubicBezTo>
                <a:cubicBezTo>
                  <a:pt x="2693363" y="3675146"/>
                  <a:pt x="2471525" y="3653269"/>
                  <a:pt x="2193464" y="3667125"/>
                </a:cubicBezTo>
                <a:cubicBezTo>
                  <a:pt x="1915403" y="3680981"/>
                  <a:pt x="1752646" y="3659168"/>
                  <a:pt x="1603689" y="3667125"/>
                </a:cubicBezTo>
                <a:cubicBezTo>
                  <a:pt x="1454732" y="3675082"/>
                  <a:pt x="1213506" y="3654570"/>
                  <a:pt x="1049301" y="3667125"/>
                </a:cubicBezTo>
                <a:cubicBezTo>
                  <a:pt x="885096" y="3679680"/>
                  <a:pt x="656374" y="3687541"/>
                  <a:pt x="459527" y="3667125"/>
                </a:cubicBezTo>
                <a:cubicBezTo>
                  <a:pt x="255066" y="3629347"/>
                  <a:pt x="-20864" y="3432040"/>
                  <a:pt x="0" y="3207598"/>
                </a:cubicBezTo>
                <a:cubicBezTo>
                  <a:pt x="32485" y="2934090"/>
                  <a:pt x="-26331" y="2778708"/>
                  <a:pt x="0" y="2493100"/>
                </a:cubicBezTo>
                <a:cubicBezTo>
                  <a:pt x="26331" y="2207492"/>
                  <a:pt x="27980" y="2142832"/>
                  <a:pt x="0" y="1888524"/>
                </a:cubicBezTo>
                <a:cubicBezTo>
                  <a:pt x="-27980" y="1634216"/>
                  <a:pt x="-15941" y="1321822"/>
                  <a:pt x="0" y="1146545"/>
                </a:cubicBezTo>
                <a:cubicBezTo>
                  <a:pt x="15941" y="971268"/>
                  <a:pt x="-26662" y="748318"/>
                  <a:pt x="0" y="459527"/>
                </a:cubicBezTo>
                <a:close/>
              </a:path>
              <a:path w="4457700" h="3667125" stroke="0" extrusionOk="0">
                <a:moveTo>
                  <a:pt x="0" y="459527"/>
                </a:moveTo>
                <a:cubicBezTo>
                  <a:pt x="847" y="231624"/>
                  <a:pt x="211885" y="10987"/>
                  <a:pt x="459527" y="0"/>
                </a:cubicBezTo>
                <a:cubicBezTo>
                  <a:pt x="584828" y="29797"/>
                  <a:pt x="884278" y="185"/>
                  <a:pt x="1084688" y="0"/>
                </a:cubicBezTo>
                <a:cubicBezTo>
                  <a:pt x="1285098" y="-185"/>
                  <a:pt x="1432165" y="25161"/>
                  <a:pt x="1603689" y="0"/>
                </a:cubicBezTo>
                <a:cubicBezTo>
                  <a:pt x="1775213" y="-25161"/>
                  <a:pt x="1973820" y="-1541"/>
                  <a:pt x="2122691" y="0"/>
                </a:cubicBezTo>
                <a:cubicBezTo>
                  <a:pt x="2271562" y="1541"/>
                  <a:pt x="2495319" y="-9856"/>
                  <a:pt x="2747851" y="0"/>
                </a:cubicBezTo>
                <a:cubicBezTo>
                  <a:pt x="3000383" y="9856"/>
                  <a:pt x="3163319" y="21521"/>
                  <a:pt x="3302239" y="0"/>
                </a:cubicBezTo>
                <a:cubicBezTo>
                  <a:pt x="3441159" y="-21521"/>
                  <a:pt x="3789284" y="-29176"/>
                  <a:pt x="3998173" y="0"/>
                </a:cubicBezTo>
                <a:cubicBezTo>
                  <a:pt x="4255801" y="-11647"/>
                  <a:pt x="4494999" y="242543"/>
                  <a:pt x="4457700" y="459527"/>
                </a:cubicBezTo>
                <a:cubicBezTo>
                  <a:pt x="4440983" y="751314"/>
                  <a:pt x="4463620" y="931116"/>
                  <a:pt x="4457700" y="1091583"/>
                </a:cubicBezTo>
                <a:cubicBezTo>
                  <a:pt x="4451780" y="1252050"/>
                  <a:pt x="4441288" y="1485563"/>
                  <a:pt x="4457700" y="1696159"/>
                </a:cubicBezTo>
                <a:cubicBezTo>
                  <a:pt x="4474112" y="1906755"/>
                  <a:pt x="4444205" y="2129235"/>
                  <a:pt x="4457700" y="2438138"/>
                </a:cubicBezTo>
                <a:cubicBezTo>
                  <a:pt x="4471195" y="2747041"/>
                  <a:pt x="4471264" y="2970260"/>
                  <a:pt x="4457700" y="3207598"/>
                </a:cubicBezTo>
                <a:cubicBezTo>
                  <a:pt x="4459532" y="3437633"/>
                  <a:pt x="4229753" y="3624968"/>
                  <a:pt x="3998173" y="3667125"/>
                </a:cubicBezTo>
                <a:cubicBezTo>
                  <a:pt x="3859722" y="3665337"/>
                  <a:pt x="3676049" y="3682409"/>
                  <a:pt x="3514558" y="3667125"/>
                </a:cubicBezTo>
                <a:cubicBezTo>
                  <a:pt x="3353067" y="3651841"/>
                  <a:pt x="2995157" y="3640630"/>
                  <a:pt x="2854011" y="3667125"/>
                </a:cubicBezTo>
                <a:cubicBezTo>
                  <a:pt x="2712865" y="3693620"/>
                  <a:pt x="2432172" y="3653442"/>
                  <a:pt x="2299623" y="3667125"/>
                </a:cubicBezTo>
                <a:cubicBezTo>
                  <a:pt x="2167074" y="3680808"/>
                  <a:pt x="1933791" y="3651529"/>
                  <a:pt x="1745235" y="3667125"/>
                </a:cubicBezTo>
                <a:cubicBezTo>
                  <a:pt x="1556679" y="3682721"/>
                  <a:pt x="1220220" y="3653461"/>
                  <a:pt x="1084688" y="3667125"/>
                </a:cubicBezTo>
                <a:cubicBezTo>
                  <a:pt x="949156" y="3680789"/>
                  <a:pt x="656046" y="3690262"/>
                  <a:pt x="459527" y="3667125"/>
                </a:cubicBezTo>
                <a:cubicBezTo>
                  <a:pt x="248569" y="3655477"/>
                  <a:pt x="10816" y="3466894"/>
                  <a:pt x="0" y="3207598"/>
                </a:cubicBezTo>
                <a:cubicBezTo>
                  <a:pt x="-27069" y="2972587"/>
                  <a:pt x="30905" y="2814485"/>
                  <a:pt x="0" y="2575542"/>
                </a:cubicBezTo>
                <a:cubicBezTo>
                  <a:pt x="-30905" y="2336599"/>
                  <a:pt x="19913" y="2059064"/>
                  <a:pt x="0" y="1833563"/>
                </a:cubicBezTo>
                <a:cubicBezTo>
                  <a:pt x="-19913" y="1608062"/>
                  <a:pt x="-21140" y="1413261"/>
                  <a:pt x="0" y="1174025"/>
                </a:cubicBezTo>
                <a:cubicBezTo>
                  <a:pt x="21140" y="934789"/>
                  <a:pt x="3981" y="613038"/>
                  <a:pt x="0" y="459527"/>
                </a:cubicBezTo>
                <a:close/>
              </a:path>
            </a:pathLst>
          </a:custGeom>
          <a:solidFill>
            <a:srgbClr val="FFFF00"/>
          </a:solidFill>
          <a:ln>
            <a:extLst>
              <a:ext uri="{C807C97D-BFC1-408E-A445-0C87EB9F89A2}">
                <ask:lineSketchStyleProps xmlns:ask="http://schemas.microsoft.com/office/drawing/2018/sketchyshapes" xmlns="" sd="2129858240">
                  <a:prstGeom prst="roundRect">
                    <a:avLst>
                      <a:gd name="adj" fmla="val 12531"/>
                    </a:avLst>
                  </a:prstGeom>
                  <ask:type>
                    <ask:lineSketchFreehand/>
                  </ask:type>
                </ask:lineSketchStyleProps>
              </a:ext>
            </a:extLst>
          </a:ln>
        </p:spPr>
        <p:style>
          <a:lnRef idx="2">
            <a:schemeClr val="accent1"/>
          </a:lnRef>
          <a:fillRef idx="1">
            <a:schemeClr val="lt1"/>
          </a:fillRef>
          <a:effectRef idx="0">
            <a:schemeClr val="accent1"/>
          </a:effectRef>
          <a:fontRef idx="minor">
            <a:schemeClr val="dk1"/>
          </a:fontRef>
        </p:style>
        <p:txBody>
          <a:bodyPr tIns="0" bIns="0" rtlCol="0" anchor="ctr"/>
          <a:lstStyle/>
          <a:p>
            <a:pPr lvl="0" indent="692150" algn="just">
              <a:lnSpc>
                <a:spcPct val="120000"/>
              </a:lnSpc>
              <a:defRPr/>
            </a:pPr>
            <a:r>
              <a:rPr lang="vi-VN" sz="3200" b="1" dirty="0">
                <a:solidFill>
                  <a:srgbClr val="C00000"/>
                </a:solidFill>
                <a:latin typeface="Arial-Rounded" panose="020B0500000000000000" pitchFamily="34" charset="0"/>
                <a:ea typeface="Arial-Rounded" panose="020B0500000000000000" pitchFamily="34" charset="0"/>
                <a:cs typeface="Arial-Rounded" panose="020B0500000000000000" pitchFamily="34" charset="0"/>
              </a:rPr>
              <a:t>Lá cọ được gọi là “mặt trời xanh” vì lá có có hình tròn, mép lá là những hình răng cưa xòe ra giống như những tia nắng.</a:t>
            </a:r>
          </a:p>
        </p:txBody>
      </p:sp>
    </p:spTree>
    <p:extLst>
      <p:ext uri="{BB962C8B-B14F-4D97-AF65-F5344CB8AC3E}">
        <p14:creationId xmlns:p14="http://schemas.microsoft.com/office/powerpoint/2010/main" val="40756480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6000">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14:bounceEnd="66000">
                                          <p:cBhvr additive="base">
                                            <p:cTn id="7" dur="1000" fill="hold"/>
                                            <p:tgtEl>
                                              <p:spTgt spid="29"/>
                                            </p:tgtEl>
                                            <p:attrNameLst>
                                              <p:attrName>ppt_x</p:attrName>
                                            </p:attrNameLst>
                                          </p:cBhvr>
                                          <p:tavLst>
                                            <p:tav tm="0">
                                              <p:val>
                                                <p:strVal val="#ppt_x"/>
                                              </p:val>
                                            </p:tav>
                                            <p:tav tm="100000">
                                              <p:val>
                                                <p:strVal val="#ppt_x"/>
                                              </p:val>
                                            </p:tav>
                                          </p:tavLst>
                                        </p:anim>
                                        <p:anim calcmode="lin" valueType="num" p14:bounceEnd="66000">
                                          <p:cBhvr additive="base">
                                            <p:cTn id="8" dur="1000" fill="hold"/>
                                            <p:tgtEl>
                                              <p:spTgt spid="29"/>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7656"/>
                                            </p:tgtEl>
                                            <p:attrNameLst>
                                              <p:attrName>style.visibility</p:attrName>
                                            </p:attrNameLst>
                                          </p:cBhvr>
                                          <p:to>
                                            <p:strVal val="visible"/>
                                          </p:to>
                                        </p:set>
                                        <p:animEffect transition="in" filter="fade">
                                          <p:cBhvr>
                                            <p:cTn id="11" dur="1000"/>
                                            <p:tgtEl>
                                              <p:spTgt spid="27656"/>
                                            </p:tgtEl>
                                          </p:cBhvr>
                                        </p:animEffect>
                                        <p:anim calcmode="lin" valueType="num">
                                          <p:cBhvr>
                                            <p:cTn id="12" dur="1000" fill="hold"/>
                                            <p:tgtEl>
                                              <p:spTgt spid="27656"/>
                                            </p:tgtEl>
                                            <p:attrNameLst>
                                              <p:attrName>ppt_x</p:attrName>
                                            </p:attrNameLst>
                                          </p:cBhvr>
                                          <p:tavLst>
                                            <p:tav tm="0">
                                              <p:val>
                                                <p:strVal val="#ppt_x"/>
                                              </p:val>
                                            </p:tav>
                                            <p:tav tm="100000">
                                              <p:val>
                                                <p:strVal val="#ppt_x"/>
                                              </p:val>
                                            </p:tav>
                                          </p:tavLst>
                                        </p:anim>
                                        <p:anim calcmode="lin" valueType="num">
                                          <p:cBhvr>
                                            <p:cTn id="13" dur="1000" fill="hold"/>
                                            <p:tgtEl>
                                              <p:spTgt spid="27656"/>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wipe(up)">
                                          <p:cBhvr>
                                            <p:cTn id="18" dur="500"/>
                                            <p:tgtEl>
                                              <p:spTgt spid="4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8" grpId="0" animBg="1"/>
          <p:bldP spid="9" grpId="0" animBg="1"/>
          <p:bldP spid="10" grpId="0" animBg="1"/>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1000" fill="hold"/>
                                            <p:tgtEl>
                                              <p:spTgt spid="29"/>
                                            </p:tgtEl>
                                            <p:attrNameLst>
                                              <p:attrName>ppt_x</p:attrName>
                                            </p:attrNameLst>
                                          </p:cBhvr>
                                          <p:tavLst>
                                            <p:tav tm="0">
                                              <p:val>
                                                <p:strVal val="#ppt_x"/>
                                              </p:val>
                                            </p:tav>
                                            <p:tav tm="100000">
                                              <p:val>
                                                <p:strVal val="#ppt_x"/>
                                              </p:val>
                                            </p:tav>
                                          </p:tavLst>
                                        </p:anim>
                                        <p:anim calcmode="lin" valueType="num">
                                          <p:cBhvr additive="base">
                                            <p:cTn id="8" dur="1000" fill="hold"/>
                                            <p:tgtEl>
                                              <p:spTgt spid="29"/>
                                            </p:tgtEl>
                                            <p:attrNameLst>
                                              <p:attrName>ppt_y</p:attrName>
                                            </p:attrNameLst>
                                          </p:cBhvr>
                                          <p:tavLst>
                                            <p:tav tm="0">
                                              <p:val>
                                                <p:strVal val="1+#ppt_h/2"/>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27656"/>
                                            </p:tgtEl>
                                            <p:attrNameLst>
                                              <p:attrName>style.visibility</p:attrName>
                                            </p:attrNameLst>
                                          </p:cBhvr>
                                          <p:to>
                                            <p:strVal val="visible"/>
                                          </p:to>
                                        </p:set>
                                        <p:animEffect transition="in" filter="fade">
                                          <p:cBhvr>
                                            <p:cTn id="11" dur="1000"/>
                                            <p:tgtEl>
                                              <p:spTgt spid="27656"/>
                                            </p:tgtEl>
                                          </p:cBhvr>
                                        </p:animEffect>
                                        <p:anim calcmode="lin" valueType="num">
                                          <p:cBhvr>
                                            <p:cTn id="12" dur="1000" fill="hold"/>
                                            <p:tgtEl>
                                              <p:spTgt spid="27656"/>
                                            </p:tgtEl>
                                            <p:attrNameLst>
                                              <p:attrName>ppt_x</p:attrName>
                                            </p:attrNameLst>
                                          </p:cBhvr>
                                          <p:tavLst>
                                            <p:tav tm="0">
                                              <p:val>
                                                <p:strVal val="#ppt_x"/>
                                              </p:val>
                                            </p:tav>
                                            <p:tav tm="100000">
                                              <p:val>
                                                <p:strVal val="#ppt_x"/>
                                              </p:val>
                                            </p:tav>
                                          </p:tavLst>
                                        </p:anim>
                                        <p:anim calcmode="lin" valueType="num">
                                          <p:cBhvr>
                                            <p:cTn id="13" dur="1000" fill="hold"/>
                                            <p:tgtEl>
                                              <p:spTgt spid="27656"/>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wipe(up)">
                                          <p:cBhvr>
                                            <p:cTn id="18" dur="500"/>
                                            <p:tgtEl>
                                              <p:spTgt spid="4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left)">
                                          <p:cBhvr>
                                            <p:cTn id="33" dur="5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8" grpId="0" animBg="1"/>
          <p:bldP spid="9" grpId="0" animBg="1"/>
          <p:bldP spid="10" grpId="0" animBg="1"/>
          <p:bldP spid="11"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te element Vectors &amp; Illustrations for Free Download | Freepik">
            <a:extLst>
              <a:ext uri="{FF2B5EF4-FFF2-40B4-BE49-F238E27FC236}">
                <a16:creationId xmlns:a16="http://schemas.microsoft.com/office/drawing/2014/main" id="{DB9298AD-C9FC-495D-9F78-C4C140C98D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Group 28">
            <a:extLst>
              <a:ext uri="{FF2B5EF4-FFF2-40B4-BE49-F238E27FC236}">
                <a16:creationId xmlns:a16="http://schemas.microsoft.com/office/drawing/2014/main" id="{18FE725A-4B7A-638F-2B96-93C992403BBA}"/>
              </a:ext>
            </a:extLst>
          </p:cNvPr>
          <p:cNvGrpSpPr/>
          <p:nvPr/>
        </p:nvGrpSpPr>
        <p:grpSpPr>
          <a:xfrm>
            <a:off x="389248" y="83597"/>
            <a:ext cx="11591065" cy="1622405"/>
            <a:chOff x="86318" y="1493403"/>
            <a:chExt cx="11591065" cy="1622405"/>
          </a:xfrm>
        </p:grpSpPr>
        <p:sp>
          <p:nvSpPr>
            <p:cNvPr id="30" name="Rectangle: Rounded Corners 29">
              <a:extLst>
                <a:ext uri="{FF2B5EF4-FFF2-40B4-BE49-F238E27FC236}">
                  <a16:creationId xmlns:a16="http://schemas.microsoft.com/office/drawing/2014/main" id="{937844AC-9B5C-A260-EA4C-9BA8E99D2CF1}"/>
                </a:ext>
              </a:extLst>
            </p:cNvPr>
            <p:cNvSpPr/>
            <p:nvPr/>
          </p:nvSpPr>
          <p:spPr>
            <a:xfrm>
              <a:off x="315624" y="1859800"/>
              <a:ext cx="11361759" cy="1256008"/>
            </a:xfrm>
            <a:custGeom>
              <a:avLst/>
              <a:gdLst>
                <a:gd name="connsiteX0" fmla="*/ 0 w 11361759"/>
                <a:gd name="connsiteY0" fmla="*/ 306730 h 1256008"/>
                <a:gd name="connsiteX1" fmla="*/ 306730 w 11361759"/>
                <a:gd name="connsiteY1" fmla="*/ 0 h 1256008"/>
                <a:gd name="connsiteX2" fmla="*/ 11055029 w 11361759"/>
                <a:gd name="connsiteY2" fmla="*/ 0 h 1256008"/>
                <a:gd name="connsiteX3" fmla="*/ 11361759 w 11361759"/>
                <a:gd name="connsiteY3" fmla="*/ 306730 h 1256008"/>
                <a:gd name="connsiteX4" fmla="*/ 11361759 w 11361759"/>
                <a:gd name="connsiteY4" fmla="*/ 949278 h 1256008"/>
                <a:gd name="connsiteX5" fmla="*/ 11055029 w 11361759"/>
                <a:gd name="connsiteY5" fmla="*/ 1256008 h 1256008"/>
                <a:gd name="connsiteX6" fmla="*/ 306730 w 11361759"/>
                <a:gd name="connsiteY6" fmla="*/ 1256008 h 1256008"/>
                <a:gd name="connsiteX7" fmla="*/ 0 w 11361759"/>
                <a:gd name="connsiteY7" fmla="*/ 949278 h 1256008"/>
                <a:gd name="connsiteX8" fmla="*/ 0 w 11361759"/>
                <a:gd name="connsiteY8" fmla="*/ 306730 h 1256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61759" h="1256008" fill="none" extrusionOk="0">
                  <a:moveTo>
                    <a:pt x="0" y="306730"/>
                  </a:moveTo>
                  <a:cubicBezTo>
                    <a:pt x="-4572" y="153349"/>
                    <a:pt x="128292" y="-6072"/>
                    <a:pt x="306730" y="0"/>
                  </a:cubicBezTo>
                  <a:cubicBezTo>
                    <a:pt x="3445287" y="-35273"/>
                    <a:pt x="6716408" y="-144294"/>
                    <a:pt x="11055029" y="0"/>
                  </a:cubicBezTo>
                  <a:cubicBezTo>
                    <a:pt x="11233877" y="2875"/>
                    <a:pt x="11353493" y="130358"/>
                    <a:pt x="11361759" y="306730"/>
                  </a:cubicBezTo>
                  <a:cubicBezTo>
                    <a:pt x="11304557" y="460663"/>
                    <a:pt x="11341946" y="787164"/>
                    <a:pt x="11361759" y="949278"/>
                  </a:cubicBezTo>
                  <a:cubicBezTo>
                    <a:pt x="11379505" y="1105261"/>
                    <a:pt x="11228241" y="1251878"/>
                    <a:pt x="11055029" y="1256008"/>
                  </a:cubicBezTo>
                  <a:cubicBezTo>
                    <a:pt x="8331090" y="1333533"/>
                    <a:pt x="3700185" y="1212305"/>
                    <a:pt x="306730" y="1256008"/>
                  </a:cubicBezTo>
                  <a:cubicBezTo>
                    <a:pt x="125428" y="1252711"/>
                    <a:pt x="-26051" y="1118324"/>
                    <a:pt x="0" y="949278"/>
                  </a:cubicBezTo>
                  <a:cubicBezTo>
                    <a:pt x="-28124" y="714479"/>
                    <a:pt x="-19105" y="446398"/>
                    <a:pt x="0" y="306730"/>
                  </a:cubicBezTo>
                  <a:close/>
                </a:path>
                <a:path w="11361759" h="1256008" stroke="0" extrusionOk="0">
                  <a:moveTo>
                    <a:pt x="0" y="306730"/>
                  </a:moveTo>
                  <a:cubicBezTo>
                    <a:pt x="-6826" y="113742"/>
                    <a:pt x="117668" y="15923"/>
                    <a:pt x="306730" y="0"/>
                  </a:cubicBezTo>
                  <a:cubicBezTo>
                    <a:pt x="2056398" y="-95379"/>
                    <a:pt x="6753374" y="58096"/>
                    <a:pt x="11055029" y="0"/>
                  </a:cubicBezTo>
                  <a:cubicBezTo>
                    <a:pt x="11199249" y="-17727"/>
                    <a:pt x="11340743" y="122224"/>
                    <a:pt x="11361759" y="306730"/>
                  </a:cubicBezTo>
                  <a:cubicBezTo>
                    <a:pt x="11407893" y="527892"/>
                    <a:pt x="11413062" y="798434"/>
                    <a:pt x="11361759" y="949278"/>
                  </a:cubicBezTo>
                  <a:cubicBezTo>
                    <a:pt x="11381276" y="1095481"/>
                    <a:pt x="11208853" y="1240490"/>
                    <a:pt x="11055029" y="1256008"/>
                  </a:cubicBezTo>
                  <a:cubicBezTo>
                    <a:pt x="9577202" y="1196102"/>
                    <a:pt x="5576936" y="1338522"/>
                    <a:pt x="306730" y="1256008"/>
                  </a:cubicBezTo>
                  <a:cubicBezTo>
                    <a:pt x="129312" y="1257990"/>
                    <a:pt x="-21665" y="1140668"/>
                    <a:pt x="0" y="949278"/>
                  </a:cubicBezTo>
                  <a:cubicBezTo>
                    <a:pt x="-54112" y="807555"/>
                    <a:pt x="-19569" y="432966"/>
                    <a:pt x="0" y="306730"/>
                  </a:cubicBezTo>
                  <a:close/>
                </a:path>
              </a:pathLst>
            </a:custGeom>
            <a:solidFill>
              <a:schemeClr val="bg1">
                <a:alpha val="82000"/>
              </a:schemeClr>
            </a:solidFill>
            <a:ln w="28575">
              <a:solidFill>
                <a:srgbClr val="002060"/>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40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4. Vẻ đẹp của rừng cọ được tác giả cảm nhận bằng những giác quan nào?</a:t>
              </a:r>
            </a:p>
          </p:txBody>
        </p:sp>
        <p:pic>
          <p:nvPicPr>
            <p:cNvPr id="31" name="Picture 30">
              <a:extLst>
                <a:ext uri="{FF2B5EF4-FFF2-40B4-BE49-F238E27FC236}">
                  <a16:creationId xmlns:a16="http://schemas.microsoft.com/office/drawing/2014/main" id="{84E7B107-FEDB-515F-34D2-03C850E06497}"/>
                </a:ext>
              </a:extLst>
            </p:cNvPr>
            <p:cNvPicPr>
              <a:picLocks noChangeAspect="1"/>
            </p:cNvPicPr>
            <p:nvPr/>
          </p:nvPicPr>
          <p:blipFill>
            <a:blip r:embed="rId4"/>
            <a:stretch>
              <a:fillRect/>
            </a:stretch>
          </p:blipFill>
          <p:spPr>
            <a:xfrm>
              <a:off x="86318" y="1493403"/>
              <a:ext cx="994401" cy="994401"/>
            </a:xfrm>
            <a:prstGeom prst="rect">
              <a:avLst/>
            </a:prstGeom>
          </p:spPr>
        </p:pic>
      </p:grpSp>
      <p:pic>
        <p:nvPicPr>
          <p:cNvPr id="27656" name="Picture 8" descr="Artistic Childhood Dream Wallpaper and Background Image | 1600x1200">
            <a:extLst>
              <a:ext uri="{FF2B5EF4-FFF2-40B4-BE49-F238E27FC236}">
                <a16:creationId xmlns:a16="http://schemas.microsoft.com/office/drawing/2014/main" id="{D0D6E186-EC3D-4EAD-9859-D6FE5508F8A8}"/>
              </a:ext>
            </a:extLst>
          </p:cNvPr>
          <p:cNvPicPr>
            <a:picLocks noChangeAspect="1" noChangeArrowheads="1"/>
          </p:cNvPicPr>
          <p:nvPr/>
        </p:nvPicPr>
        <p:blipFill rotWithShape="1">
          <a:blip r:embed="rId5">
            <a:extLst>
              <a:ext uri="{BEBA8EAE-BF5A-486C-A8C5-ECC9F3942E4B}">
                <a14:imgProps xmlns:a14="http://schemas.microsoft.com/office/drawing/2010/main">
                  <a14:imgLayer r:embed="rId6">
                    <a14:imgEffect>
                      <a14:backgroundRemoval t="9667" b="99667" l="20063" r="75938">
                        <a14:foregroundMark x1="30562" y1="13583" x2="37750" y2="16417"/>
                        <a14:foregroundMark x1="45125" y1="10750" x2="58688" y2="30500"/>
                        <a14:foregroundMark x1="58688" y1="30500" x2="59562" y2="31000"/>
                        <a14:foregroundMark x1="41500" y1="32583" x2="42188" y2="49333"/>
                        <a14:foregroundMark x1="42188" y1="49333" x2="47313" y2="52000"/>
                        <a14:foregroundMark x1="47313" y1="52000" x2="51688" y2="52000"/>
                        <a14:foregroundMark x1="39875" y1="23833" x2="55875" y2="34500"/>
                        <a14:foregroundMark x1="55875" y1="34500" x2="61187" y2="40917"/>
                        <a14:foregroundMark x1="61187" y1="40917" x2="63500" y2="47000"/>
                        <a14:foregroundMark x1="40063" y1="48333" x2="48625" y2="56583"/>
                        <a14:foregroundMark x1="48625" y1="56583" x2="56688" y2="60500"/>
                        <a14:foregroundMark x1="56688" y1="60500" x2="61687" y2="58833"/>
                        <a14:foregroundMark x1="57125" y1="39750" x2="54813" y2="57083"/>
                        <a14:foregroundMark x1="54813" y1="57083" x2="54813" y2="57083"/>
                        <a14:foregroundMark x1="37938" y1="40833" x2="40813" y2="49583"/>
                        <a14:foregroundMark x1="40813" y1="49583" x2="46625" y2="57250"/>
                        <a14:foregroundMark x1="58062" y1="40833" x2="58562" y2="48333"/>
                        <a14:foregroundMark x1="58562" y1="48333" x2="57938" y2="52667"/>
                        <a14:foregroundMark x1="39250" y1="51167" x2="45188" y2="58333"/>
                        <a14:foregroundMark x1="45188" y1="58333" x2="50313" y2="60750"/>
                        <a14:foregroundMark x1="50313" y1="60750" x2="50375" y2="60750"/>
                        <a14:foregroundMark x1="22375" y1="60583" x2="22375" y2="60583"/>
                        <a14:foregroundMark x1="20063" y1="41750" x2="20063" y2="41750"/>
                        <a14:foregroundMark x1="46938" y1="29250" x2="47625" y2="42833"/>
                        <a14:foregroundMark x1="74500" y1="32583" x2="74500" y2="32583"/>
                        <a14:foregroundMark x1="75938" y1="41500" x2="75938" y2="41500"/>
                        <a14:foregroundMark x1="63188" y1="68000" x2="62500" y2="64500"/>
                        <a14:foregroundMark x1="51063" y1="71667" x2="51938" y2="86333"/>
                        <a14:foregroundMark x1="51938" y1="86333" x2="51875" y2="88083"/>
                        <a14:foregroundMark x1="47438" y1="91333" x2="42125" y2="88750"/>
                        <a14:foregroundMark x1="42125" y1="88750" x2="41875" y2="88750"/>
                        <a14:foregroundMark x1="40782" y1="95563" x2="44563" y2="95250"/>
                        <a14:foregroundMark x1="44563" y1="95250" x2="44813" y2="95083"/>
                        <a14:foregroundMark x1="51688" y1="96167" x2="53188" y2="99667"/>
                        <a14:foregroundMark x1="31563" y1="75250" x2="33000" y2="74000"/>
                        <a14:foregroundMark x1="34503" y1="74053" x2="35750" y2="73083"/>
                        <a14:foregroundMark x1="33500" y1="74833" x2="34180" y2="74304"/>
                        <a14:foregroundMark x1="31375" y1="74000" x2="32875" y2="70500"/>
                        <a14:foregroundMark x1="32875" y1="71417" x2="31414" y2="73830"/>
                        <a14:foregroundMark x1="57500" y1="9667" x2="57500" y2="9667"/>
                        <a14:foregroundMark x1="32688" y1="25583" x2="32063" y2="25833"/>
                        <a14:backgroundMark x1="70375" y1="83083" x2="76125" y2="97250"/>
                        <a14:backgroundMark x1="21688" y1="80000" x2="30375" y2="97083"/>
                        <a14:backgroundMark x1="33188" y1="87417" x2="40375" y2="80000"/>
                        <a14:backgroundMark x1="37938" y1="76917" x2="25313" y2="85250"/>
                        <a14:backgroundMark x1="24813" y1="71500" x2="24813" y2="71500"/>
                        <a14:backgroundMark x1="28438" y1="68833" x2="26125" y2="81333"/>
                        <a14:backgroundMark x1="31688" y1="70167" x2="31688" y2="71128"/>
                        <a14:backgroundMark x1="37125" y1="74750" x2="34813" y2="76500"/>
                        <a14:backgroundMark x1="32375" y1="69083" x2="32444" y2="71026"/>
                        <a14:backgroundMark x1="48750" y1="81333" x2="50063" y2="83750"/>
                        <a14:backgroundMark x1="54313" y1="79750" x2="55313" y2="86667"/>
                        <a14:backgroundMark x1="55313" y1="86667" x2="55000" y2="88750"/>
                        <a14:backgroundMark x1="54000" y1="92250" x2="54000" y2="92250"/>
                        <a14:backgroundMark x1="58062" y1="92000" x2="63813" y2="98167"/>
                        <a14:backgroundMark x1="57438" y1="90917" x2="57125" y2="99917"/>
                        <a14:backgroundMark x1="48063" y1="98833" x2="33313" y2="98583"/>
                        <a14:backgroundMark x1="36938" y1="96417" x2="40375" y2="96417"/>
                        <a14:backgroundMark x1="49375" y1="97917" x2="50563" y2="99917"/>
                        <a14:backgroundMark x1="54313" y1="92500" x2="54806" y2="95612"/>
                        <a14:backgroundMark x1="54530" y1="98868" x2="54813" y2="99917"/>
                        <a14:backgroundMark x1="53688" y1="95750" x2="53952" y2="96726"/>
                        <a14:backgroundMark x1="36750" y1="96833" x2="35813" y2="97250"/>
                        <a14:backgroundMark x1="35750" y1="75250" x2="33313" y2="76167"/>
                        <a14:backgroundMark x1="33813" y1="75500" x2="34813" y2="75500"/>
                        <a14:backgroundMark x1="30750" y1="73333" x2="31250" y2="70750"/>
                        <a14:backgroundMark x1="31250" y1="72917" x2="31563" y2="71417"/>
                        <a14:backgroundMark x1="31563" y1="72917" x2="31750" y2="71583"/>
                        <a14:backgroundMark x1="30438" y1="75083" x2="30438" y2="75083"/>
                        <a14:backgroundMark x1="30750" y1="74583" x2="31063" y2="74000"/>
                        <a14:backgroundMark x1="31250" y1="73750" x2="30438" y2="76583"/>
                        <a14:backgroundMark x1="36875" y1="95667" x2="40250" y2="95667"/>
                        <a14:backgroundMark x1="36250" y1="95917" x2="40438" y2="95917"/>
                        <a14:backgroundMark x1="34813" y1="96167" x2="34813" y2="96167"/>
                        <a14:backgroundMark x1="40938" y1="95917" x2="40938" y2="95917"/>
                        <a14:backgroundMark x1="64938" y1="82333" x2="70438" y2="97417"/>
                        <a14:backgroundMark x1="54125" y1="94000" x2="54000" y2="97417"/>
                        <a14:backgroundMark x1="53813" y1="97833" x2="53813" y2="99750"/>
                        <a14:backgroundMark x1="62500" y1="90083" x2="62500" y2="91417"/>
                        <a14:backgroundMark x1="58625" y1="86417" x2="59438" y2="86417"/>
                        <a14:backgroundMark x1="59125" y1="82833" x2="60250" y2="82583"/>
                      </a14:backgroundRemoval>
                    </a14:imgEffect>
                  </a14:imgLayer>
                </a14:imgProps>
              </a:ext>
              <a:ext uri="{28A0092B-C50C-407E-A947-70E740481C1C}">
                <a14:useLocalDpi xmlns:a14="http://schemas.microsoft.com/office/drawing/2010/main" val="0"/>
              </a:ext>
            </a:extLst>
          </a:blip>
          <a:srcRect l="17923" t="6776" r="22645"/>
          <a:stretch/>
        </p:blipFill>
        <p:spPr bwMode="auto">
          <a:xfrm>
            <a:off x="7693810" y="1529013"/>
            <a:ext cx="4498189" cy="533357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99BCA17C-7C31-48F3-9AB2-20A25FDDF678}"/>
              </a:ext>
            </a:extLst>
          </p:cNvPr>
          <p:cNvSpPr/>
          <p:nvPr/>
        </p:nvSpPr>
        <p:spPr>
          <a:xfrm>
            <a:off x="6096000" y="2796288"/>
            <a:ext cx="1597810" cy="486698"/>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11" name="Rectangle: Rounded Corners 44">
            <a:extLst>
              <a:ext uri="{FF2B5EF4-FFF2-40B4-BE49-F238E27FC236}">
                <a16:creationId xmlns:a16="http://schemas.microsoft.com/office/drawing/2014/main" id="{BE341A0B-6675-4B4C-B860-CB43E61D54AD}"/>
              </a:ext>
            </a:extLst>
          </p:cNvPr>
          <p:cNvSpPr/>
          <p:nvPr/>
        </p:nvSpPr>
        <p:spPr>
          <a:xfrm>
            <a:off x="516385" y="2459844"/>
            <a:ext cx="7434598" cy="3359932"/>
          </a:xfrm>
          <a:custGeom>
            <a:avLst/>
            <a:gdLst>
              <a:gd name="connsiteX0" fmla="*/ 0 w 7434598"/>
              <a:gd name="connsiteY0" fmla="*/ 421033 h 3359932"/>
              <a:gd name="connsiteX1" fmla="*/ 421033 w 7434598"/>
              <a:gd name="connsiteY1" fmla="*/ 0 h 3359932"/>
              <a:gd name="connsiteX2" fmla="*/ 1146212 w 7434598"/>
              <a:gd name="connsiteY2" fmla="*/ 0 h 3359932"/>
              <a:gd name="connsiteX3" fmla="*/ 1607689 w 7434598"/>
              <a:gd name="connsiteY3" fmla="*/ 0 h 3359932"/>
              <a:gd name="connsiteX4" fmla="*/ 2266942 w 7434598"/>
              <a:gd name="connsiteY4" fmla="*/ 0 h 3359932"/>
              <a:gd name="connsiteX5" fmla="*/ 2926195 w 7434598"/>
              <a:gd name="connsiteY5" fmla="*/ 0 h 3359932"/>
              <a:gd name="connsiteX6" fmla="*/ 3585448 w 7434598"/>
              <a:gd name="connsiteY6" fmla="*/ 0 h 3359932"/>
              <a:gd name="connsiteX7" fmla="*/ 4376552 w 7434598"/>
              <a:gd name="connsiteY7" fmla="*/ 0 h 3359932"/>
              <a:gd name="connsiteX8" fmla="*/ 5035805 w 7434598"/>
              <a:gd name="connsiteY8" fmla="*/ 0 h 3359932"/>
              <a:gd name="connsiteX9" fmla="*/ 5695059 w 7434598"/>
              <a:gd name="connsiteY9" fmla="*/ 0 h 3359932"/>
              <a:gd name="connsiteX10" fmla="*/ 6420237 w 7434598"/>
              <a:gd name="connsiteY10" fmla="*/ 0 h 3359932"/>
              <a:gd name="connsiteX11" fmla="*/ 7013565 w 7434598"/>
              <a:gd name="connsiteY11" fmla="*/ 0 h 3359932"/>
              <a:gd name="connsiteX12" fmla="*/ 7434598 w 7434598"/>
              <a:gd name="connsiteY12" fmla="*/ 421033 h 3359932"/>
              <a:gd name="connsiteX13" fmla="*/ 7434598 w 7434598"/>
              <a:gd name="connsiteY13" fmla="*/ 1075678 h 3359932"/>
              <a:gd name="connsiteX14" fmla="*/ 7434598 w 7434598"/>
              <a:gd name="connsiteY14" fmla="*/ 1679966 h 3359932"/>
              <a:gd name="connsiteX15" fmla="*/ 7434598 w 7434598"/>
              <a:gd name="connsiteY15" fmla="*/ 2259075 h 3359932"/>
              <a:gd name="connsiteX16" fmla="*/ 7434598 w 7434598"/>
              <a:gd name="connsiteY16" fmla="*/ 2938899 h 3359932"/>
              <a:gd name="connsiteX17" fmla="*/ 7013565 w 7434598"/>
              <a:gd name="connsiteY17" fmla="*/ 3359932 h 3359932"/>
              <a:gd name="connsiteX18" fmla="*/ 6288386 w 7434598"/>
              <a:gd name="connsiteY18" fmla="*/ 3359932 h 3359932"/>
              <a:gd name="connsiteX19" fmla="*/ 5563208 w 7434598"/>
              <a:gd name="connsiteY19" fmla="*/ 3359932 h 3359932"/>
              <a:gd name="connsiteX20" fmla="*/ 4903955 w 7434598"/>
              <a:gd name="connsiteY20" fmla="*/ 3359932 h 3359932"/>
              <a:gd name="connsiteX21" fmla="*/ 4310627 w 7434598"/>
              <a:gd name="connsiteY21" fmla="*/ 3359932 h 3359932"/>
              <a:gd name="connsiteX22" fmla="*/ 3849150 w 7434598"/>
              <a:gd name="connsiteY22" fmla="*/ 3359932 h 3359932"/>
              <a:gd name="connsiteX23" fmla="*/ 3255822 w 7434598"/>
              <a:gd name="connsiteY23" fmla="*/ 3359932 h 3359932"/>
              <a:gd name="connsiteX24" fmla="*/ 2662494 w 7434598"/>
              <a:gd name="connsiteY24" fmla="*/ 3359932 h 3359932"/>
              <a:gd name="connsiteX25" fmla="*/ 2201017 w 7434598"/>
              <a:gd name="connsiteY25" fmla="*/ 3359932 h 3359932"/>
              <a:gd name="connsiteX26" fmla="*/ 1673614 w 7434598"/>
              <a:gd name="connsiteY26" fmla="*/ 3359932 h 3359932"/>
              <a:gd name="connsiteX27" fmla="*/ 1212137 w 7434598"/>
              <a:gd name="connsiteY27" fmla="*/ 3359932 h 3359932"/>
              <a:gd name="connsiteX28" fmla="*/ 421033 w 7434598"/>
              <a:gd name="connsiteY28" fmla="*/ 3359932 h 3359932"/>
              <a:gd name="connsiteX29" fmla="*/ 0 w 7434598"/>
              <a:gd name="connsiteY29" fmla="*/ 2938899 h 3359932"/>
              <a:gd name="connsiteX30" fmla="*/ 0 w 7434598"/>
              <a:gd name="connsiteY30" fmla="*/ 2259075 h 3359932"/>
              <a:gd name="connsiteX31" fmla="*/ 0 w 7434598"/>
              <a:gd name="connsiteY31" fmla="*/ 1705145 h 3359932"/>
              <a:gd name="connsiteX32" fmla="*/ 0 w 7434598"/>
              <a:gd name="connsiteY32" fmla="*/ 1050500 h 3359932"/>
              <a:gd name="connsiteX33" fmla="*/ 0 w 7434598"/>
              <a:gd name="connsiteY33" fmla="*/ 421033 h 3359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434598" h="3359932" fill="none" extrusionOk="0">
                <a:moveTo>
                  <a:pt x="0" y="421033"/>
                </a:moveTo>
                <a:cubicBezTo>
                  <a:pt x="-9580" y="183500"/>
                  <a:pt x="194854" y="48816"/>
                  <a:pt x="421033" y="0"/>
                </a:cubicBezTo>
                <a:cubicBezTo>
                  <a:pt x="723329" y="-12693"/>
                  <a:pt x="961453" y="-23436"/>
                  <a:pt x="1146212" y="0"/>
                </a:cubicBezTo>
                <a:cubicBezTo>
                  <a:pt x="1330971" y="23436"/>
                  <a:pt x="1454279" y="-19926"/>
                  <a:pt x="1607689" y="0"/>
                </a:cubicBezTo>
                <a:cubicBezTo>
                  <a:pt x="1761099" y="19926"/>
                  <a:pt x="1987434" y="-3007"/>
                  <a:pt x="2266942" y="0"/>
                </a:cubicBezTo>
                <a:cubicBezTo>
                  <a:pt x="2546450" y="3007"/>
                  <a:pt x="2747765" y="6191"/>
                  <a:pt x="2926195" y="0"/>
                </a:cubicBezTo>
                <a:cubicBezTo>
                  <a:pt x="3104625" y="-6191"/>
                  <a:pt x="3327140" y="-27085"/>
                  <a:pt x="3585448" y="0"/>
                </a:cubicBezTo>
                <a:cubicBezTo>
                  <a:pt x="3843756" y="27085"/>
                  <a:pt x="4030225" y="-29079"/>
                  <a:pt x="4376552" y="0"/>
                </a:cubicBezTo>
                <a:cubicBezTo>
                  <a:pt x="4722879" y="29079"/>
                  <a:pt x="4752905" y="15476"/>
                  <a:pt x="5035805" y="0"/>
                </a:cubicBezTo>
                <a:cubicBezTo>
                  <a:pt x="5318705" y="-15476"/>
                  <a:pt x="5507359" y="29224"/>
                  <a:pt x="5695059" y="0"/>
                </a:cubicBezTo>
                <a:cubicBezTo>
                  <a:pt x="5882759" y="-29224"/>
                  <a:pt x="6243678" y="-12263"/>
                  <a:pt x="6420237" y="0"/>
                </a:cubicBezTo>
                <a:cubicBezTo>
                  <a:pt x="6596796" y="12263"/>
                  <a:pt x="6883790" y="-23638"/>
                  <a:pt x="7013565" y="0"/>
                </a:cubicBezTo>
                <a:cubicBezTo>
                  <a:pt x="7209001" y="5959"/>
                  <a:pt x="7457031" y="187066"/>
                  <a:pt x="7434598" y="421033"/>
                </a:cubicBezTo>
                <a:cubicBezTo>
                  <a:pt x="7444007" y="718442"/>
                  <a:pt x="7402388" y="756628"/>
                  <a:pt x="7434598" y="1075678"/>
                </a:cubicBezTo>
                <a:cubicBezTo>
                  <a:pt x="7466808" y="1394729"/>
                  <a:pt x="7404904" y="1433993"/>
                  <a:pt x="7434598" y="1679966"/>
                </a:cubicBezTo>
                <a:cubicBezTo>
                  <a:pt x="7464292" y="1925939"/>
                  <a:pt x="7421011" y="2046719"/>
                  <a:pt x="7434598" y="2259075"/>
                </a:cubicBezTo>
                <a:cubicBezTo>
                  <a:pt x="7448185" y="2471431"/>
                  <a:pt x="7447099" y="2755443"/>
                  <a:pt x="7434598" y="2938899"/>
                </a:cubicBezTo>
                <a:cubicBezTo>
                  <a:pt x="7429409" y="3187267"/>
                  <a:pt x="7270929" y="3393900"/>
                  <a:pt x="7013565" y="3359932"/>
                </a:cubicBezTo>
                <a:cubicBezTo>
                  <a:pt x="6660018" y="3326359"/>
                  <a:pt x="6574004" y="3346747"/>
                  <a:pt x="6288386" y="3359932"/>
                </a:cubicBezTo>
                <a:cubicBezTo>
                  <a:pt x="6002768" y="3373117"/>
                  <a:pt x="5723350" y="3382399"/>
                  <a:pt x="5563208" y="3359932"/>
                </a:cubicBezTo>
                <a:cubicBezTo>
                  <a:pt x="5403066" y="3337465"/>
                  <a:pt x="5212634" y="3349842"/>
                  <a:pt x="4903955" y="3359932"/>
                </a:cubicBezTo>
                <a:cubicBezTo>
                  <a:pt x="4595276" y="3370022"/>
                  <a:pt x="4515261" y="3355865"/>
                  <a:pt x="4310627" y="3359932"/>
                </a:cubicBezTo>
                <a:cubicBezTo>
                  <a:pt x="4105993" y="3363999"/>
                  <a:pt x="4049351" y="3352037"/>
                  <a:pt x="3849150" y="3359932"/>
                </a:cubicBezTo>
                <a:cubicBezTo>
                  <a:pt x="3648949" y="3367827"/>
                  <a:pt x="3398594" y="3360158"/>
                  <a:pt x="3255822" y="3359932"/>
                </a:cubicBezTo>
                <a:cubicBezTo>
                  <a:pt x="3113050" y="3359706"/>
                  <a:pt x="2862349" y="3359203"/>
                  <a:pt x="2662494" y="3359932"/>
                </a:cubicBezTo>
                <a:cubicBezTo>
                  <a:pt x="2462639" y="3360661"/>
                  <a:pt x="2317845" y="3344675"/>
                  <a:pt x="2201017" y="3359932"/>
                </a:cubicBezTo>
                <a:cubicBezTo>
                  <a:pt x="2084189" y="3375189"/>
                  <a:pt x="1897801" y="3366079"/>
                  <a:pt x="1673614" y="3359932"/>
                </a:cubicBezTo>
                <a:cubicBezTo>
                  <a:pt x="1449427" y="3353785"/>
                  <a:pt x="1366210" y="3359717"/>
                  <a:pt x="1212137" y="3359932"/>
                </a:cubicBezTo>
                <a:cubicBezTo>
                  <a:pt x="1058064" y="3360147"/>
                  <a:pt x="724768" y="3330778"/>
                  <a:pt x="421033" y="3359932"/>
                </a:cubicBezTo>
                <a:cubicBezTo>
                  <a:pt x="212432" y="3400668"/>
                  <a:pt x="-5496" y="3174343"/>
                  <a:pt x="0" y="2938899"/>
                </a:cubicBezTo>
                <a:cubicBezTo>
                  <a:pt x="19913" y="2624652"/>
                  <a:pt x="6573" y="2566633"/>
                  <a:pt x="0" y="2259075"/>
                </a:cubicBezTo>
                <a:cubicBezTo>
                  <a:pt x="-6573" y="1951517"/>
                  <a:pt x="422" y="1982062"/>
                  <a:pt x="0" y="1705145"/>
                </a:cubicBezTo>
                <a:cubicBezTo>
                  <a:pt x="-422" y="1428228"/>
                  <a:pt x="-29408" y="1312960"/>
                  <a:pt x="0" y="1050500"/>
                </a:cubicBezTo>
                <a:cubicBezTo>
                  <a:pt x="29408" y="788040"/>
                  <a:pt x="27195" y="645372"/>
                  <a:pt x="0" y="421033"/>
                </a:cubicBezTo>
                <a:close/>
              </a:path>
              <a:path w="7434598" h="3359932" stroke="0" extrusionOk="0">
                <a:moveTo>
                  <a:pt x="0" y="421033"/>
                </a:moveTo>
                <a:cubicBezTo>
                  <a:pt x="1187" y="224787"/>
                  <a:pt x="198697" y="18215"/>
                  <a:pt x="421033" y="0"/>
                </a:cubicBezTo>
                <a:cubicBezTo>
                  <a:pt x="732475" y="30714"/>
                  <a:pt x="807796" y="1093"/>
                  <a:pt x="1146212" y="0"/>
                </a:cubicBezTo>
                <a:cubicBezTo>
                  <a:pt x="1484628" y="-1093"/>
                  <a:pt x="1453064" y="2561"/>
                  <a:pt x="1673614" y="0"/>
                </a:cubicBezTo>
                <a:cubicBezTo>
                  <a:pt x="1894164" y="-2561"/>
                  <a:pt x="1981679" y="9621"/>
                  <a:pt x="2201017" y="0"/>
                </a:cubicBezTo>
                <a:cubicBezTo>
                  <a:pt x="2420355" y="-9621"/>
                  <a:pt x="2695627" y="25852"/>
                  <a:pt x="2926195" y="0"/>
                </a:cubicBezTo>
                <a:cubicBezTo>
                  <a:pt x="3156763" y="-25852"/>
                  <a:pt x="3245259" y="15492"/>
                  <a:pt x="3519523" y="0"/>
                </a:cubicBezTo>
                <a:cubicBezTo>
                  <a:pt x="3793787" y="-15492"/>
                  <a:pt x="4117484" y="16998"/>
                  <a:pt x="4310627" y="0"/>
                </a:cubicBezTo>
                <a:cubicBezTo>
                  <a:pt x="4503770" y="-16998"/>
                  <a:pt x="4811348" y="16915"/>
                  <a:pt x="5101731" y="0"/>
                </a:cubicBezTo>
                <a:cubicBezTo>
                  <a:pt x="5392114" y="-16915"/>
                  <a:pt x="5535894" y="-35423"/>
                  <a:pt x="5826909" y="0"/>
                </a:cubicBezTo>
                <a:cubicBezTo>
                  <a:pt x="6117924" y="35423"/>
                  <a:pt x="6124766" y="13882"/>
                  <a:pt x="6354312" y="0"/>
                </a:cubicBezTo>
                <a:cubicBezTo>
                  <a:pt x="6583858" y="-13882"/>
                  <a:pt x="6815051" y="-7087"/>
                  <a:pt x="7013565" y="0"/>
                </a:cubicBezTo>
                <a:cubicBezTo>
                  <a:pt x="7250608" y="-29521"/>
                  <a:pt x="7463903" y="194630"/>
                  <a:pt x="7434598" y="421033"/>
                </a:cubicBezTo>
                <a:cubicBezTo>
                  <a:pt x="7461144" y="563311"/>
                  <a:pt x="7452943" y="802821"/>
                  <a:pt x="7434598" y="1000142"/>
                </a:cubicBezTo>
                <a:cubicBezTo>
                  <a:pt x="7416253" y="1197463"/>
                  <a:pt x="7408307" y="1327549"/>
                  <a:pt x="7434598" y="1579251"/>
                </a:cubicBezTo>
                <a:cubicBezTo>
                  <a:pt x="7460889" y="1830953"/>
                  <a:pt x="7465236" y="2033909"/>
                  <a:pt x="7434598" y="2233897"/>
                </a:cubicBezTo>
                <a:cubicBezTo>
                  <a:pt x="7403960" y="2433885"/>
                  <a:pt x="7423222" y="2772182"/>
                  <a:pt x="7434598" y="2938899"/>
                </a:cubicBezTo>
                <a:cubicBezTo>
                  <a:pt x="7458913" y="3121000"/>
                  <a:pt x="7265319" y="3385129"/>
                  <a:pt x="7013565" y="3359932"/>
                </a:cubicBezTo>
                <a:cubicBezTo>
                  <a:pt x="6797213" y="3349113"/>
                  <a:pt x="6661054" y="3382938"/>
                  <a:pt x="6552088" y="3359932"/>
                </a:cubicBezTo>
                <a:cubicBezTo>
                  <a:pt x="6443122" y="3336926"/>
                  <a:pt x="6168100" y="3366710"/>
                  <a:pt x="5826909" y="3359932"/>
                </a:cubicBezTo>
                <a:cubicBezTo>
                  <a:pt x="5485718" y="3353154"/>
                  <a:pt x="5514135" y="3357138"/>
                  <a:pt x="5233581" y="3359932"/>
                </a:cubicBezTo>
                <a:cubicBezTo>
                  <a:pt x="4953027" y="3362726"/>
                  <a:pt x="4831126" y="3343373"/>
                  <a:pt x="4706179" y="3359932"/>
                </a:cubicBezTo>
                <a:cubicBezTo>
                  <a:pt x="4581232" y="3376491"/>
                  <a:pt x="4327601" y="3378160"/>
                  <a:pt x="4178776" y="3359932"/>
                </a:cubicBezTo>
                <a:cubicBezTo>
                  <a:pt x="4029951" y="3341704"/>
                  <a:pt x="3577566" y="3373572"/>
                  <a:pt x="3387672" y="3359932"/>
                </a:cubicBezTo>
                <a:cubicBezTo>
                  <a:pt x="3197778" y="3346292"/>
                  <a:pt x="3070706" y="3375492"/>
                  <a:pt x="2794345" y="3359932"/>
                </a:cubicBezTo>
                <a:cubicBezTo>
                  <a:pt x="2517984" y="3344372"/>
                  <a:pt x="2385115" y="3377501"/>
                  <a:pt x="2003241" y="3359932"/>
                </a:cubicBezTo>
                <a:cubicBezTo>
                  <a:pt x="1621367" y="3342363"/>
                  <a:pt x="1453194" y="3324790"/>
                  <a:pt x="1212137" y="3359932"/>
                </a:cubicBezTo>
                <a:cubicBezTo>
                  <a:pt x="971080" y="3395074"/>
                  <a:pt x="755430" y="3368073"/>
                  <a:pt x="421033" y="3359932"/>
                </a:cubicBezTo>
                <a:cubicBezTo>
                  <a:pt x="160806" y="3357630"/>
                  <a:pt x="8952" y="3196476"/>
                  <a:pt x="0" y="2938899"/>
                </a:cubicBezTo>
                <a:cubicBezTo>
                  <a:pt x="-21949" y="2645025"/>
                  <a:pt x="-3557" y="2569981"/>
                  <a:pt x="0" y="2284254"/>
                </a:cubicBezTo>
                <a:cubicBezTo>
                  <a:pt x="3557" y="1998528"/>
                  <a:pt x="-26977" y="1863260"/>
                  <a:pt x="0" y="1629609"/>
                </a:cubicBezTo>
                <a:cubicBezTo>
                  <a:pt x="26977" y="1395959"/>
                  <a:pt x="27124" y="1301266"/>
                  <a:pt x="0" y="1075678"/>
                </a:cubicBezTo>
                <a:cubicBezTo>
                  <a:pt x="-27124" y="850090"/>
                  <a:pt x="16185" y="688932"/>
                  <a:pt x="0" y="421033"/>
                </a:cubicBezTo>
                <a:close/>
              </a:path>
            </a:pathLst>
          </a:custGeom>
          <a:solidFill>
            <a:schemeClr val="bg1"/>
          </a:solidFill>
          <a:ln>
            <a:extLst>
              <a:ext uri="{C807C97D-BFC1-408E-A445-0C87EB9F89A2}">
                <ask:lineSketchStyleProps xmlns:ask="http://schemas.microsoft.com/office/drawing/2018/sketchyshapes" xmlns="" sd="2129858240">
                  <a:prstGeom prst="roundRect">
                    <a:avLst>
                      <a:gd name="adj" fmla="val 12531"/>
                    </a:avLst>
                  </a:prstGeom>
                  <ask:type>
                    <ask:lineSketchFreehand/>
                  </ask:type>
                </ask:lineSketchStyleProps>
              </a:ext>
            </a:extLst>
          </a:ln>
        </p:spPr>
        <p:style>
          <a:lnRef idx="2">
            <a:schemeClr val="accent1"/>
          </a:lnRef>
          <a:fillRef idx="1">
            <a:schemeClr val="lt1"/>
          </a:fillRef>
          <a:effectRef idx="0">
            <a:schemeClr val="accent1"/>
          </a:effectRef>
          <a:fontRef idx="minor">
            <a:schemeClr val="dk1"/>
          </a:fontRef>
        </p:style>
        <p:txBody>
          <a:bodyPr tIns="0" bIns="0" rtlCol="0" anchor="ctr"/>
          <a:lstStyle/>
          <a:p>
            <a:pPr lvl="0" indent="692150" algn="just">
              <a:lnSpc>
                <a:spcPct val="120000"/>
              </a:lnSpc>
              <a:defRPr/>
            </a:pPr>
            <a:r>
              <a:rPr lang="vi-VN" sz="4000" b="1" dirty="0">
                <a:solidFill>
                  <a:srgbClr val="C00000"/>
                </a:solidFill>
                <a:latin typeface="Arial-Rounded" panose="020B0500000000000000" pitchFamily="34" charset="0"/>
                <a:ea typeface="Arial-Rounded" panose="020B0500000000000000" pitchFamily="34" charset="0"/>
                <a:cs typeface="Arial-Rounded" panose="020B0500000000000000" pitchFamily="34" charset="0"/>
              </a:rPr>
              <a:t>Vẻ đẹp của rừng cọ được tác giả cảm nhận bằng các giác quan: Thính giác, thị giác, xúc giác…</a:t>
            </a:r>
            <a:endParaRPr kumimoji="0" lang="en-US" sz="4000" b="1" u="none" strike="noStrike" kern="1200" cap="none" spc="0" normalizeH="0" baseline="0" noProof="0" dirty="0">
              <a:ln>
                <a:noFill/>
              </a:ln>
              <a:solidFill>
                <a:srgbClr val="C0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Tree>
    <p:extLst>
      <p:ext uri="{BB962C8B-B14F-4D97-AF65-F5344CB8AC3E}">
        <p14:creationId xmlns:p14="http://schemas.microsoft.com/office/powerpoint/2010/main" val="20474716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up)">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te element Vectors &amp; Illustrations for Free Download | Freepik">
            <a:extLst>
              <a:ext uri="{FF2B5EF4-FFF2-40B4-BE49-F238E27FC236}">
                <a16:creationId xmlns:a16="http://schemas.microsoft.com/office/drawing/2014/main" id="{DB9298AD-C9FC-495D-9F78-C4C140C98D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9" name="Group 28">
            <a:extLst>
              <a:ext uri="{FF2B5EF4-FFF2-40B4-BE49-F238E27FC236}">
                <a16:creationId xmlns:a16="http://schemas.microsoft.com/office/drawing/2014/main" id="{18FE725A-4B7A-638F-2B96-93C992403BBA}"/>
              </a:ext>
            </a:extLst>
          </p:cNvPr>
          <p:cNvGrpSpPr/>
          <p:nvPr/>
        </p:nvGrpSpPr>
        <p:grpSpPr>
          <a:xfrm>
            <a:off x="389248" y="83597"/>
            <a:ext cx="10358701" cy="1405192"/>
            <a:chOff x="86318" y="1493403"/>
            <a:chExt cx="10358701" cy="1405192"/>
          </a:xfrm>
        </p:grpSpPr>
        <p:sp>
          <p:nvSpPr>
            <p:cNvPr id="30" name="Rectangle: Rounded Corners 29">
              <a:extLst>
                <a:ext uri="{FF2B5EF4-FFF2-40B4-BE49-F238E27FC236}">
                  <a16:creationId xmlns:a16="http://schemas.microsoft.com/office/drawing/2014/main" id="{937844AC-9B5C-A260-EA4C-9BA8E99D2CF1}"/>
                </a:ext>
              </a:extLst>
            </p:cNvPr>
            <p:cNvSpPr/>
            <p:nvPr/>
          </p:nvSpPr>
          <p:spPr>
            <a:xfrm>
              <a:off x="250607" y="2077013"/>
              <a:ext cx="10194412" cy="821582"/>
            </a:xfrm>
            <a:custGeom>
              <a:avLst/>
              <a:gdLst>
                <a:gd name="connsiteX0" fmla="*/ 0 w 10194412"/>
                <a:gd name="connsiteY0" fmla="*/ 200639 h 821582"/>
                <a:gd name="connsiteX1" fmla="*/ 200639 w 10194412"/>
                <a:gd name="connsiteY1" fmla="*/ 0 h 821582"/>
                <a:gd name="connsiteX2" fmla="*/ 9993773 w 10194412"/>
                <a:gd name="connsiteY2" fmla="*/ 0 h 821582"/>
                <a:gd name="connsiteX3" fmla="*/ 10194412 w 10194412"/>
                <a:gd name="connsiteY3" fmla="*/ 200639 h 821582"/>
                <a:gd name="connsiteX4" fmla="*/ 10194412 w 10194412"/>
                <a:gd name="connsiteY4" fmla="*/ 620943 h 821582"/>
                <a:gd name="connsiteX5" fmla="*/ 9993773 w 10194412"/>
                <a:gd name="connsiteY5" fmla="*/ 821582 h 821582"/>
                <a:gd name="connsiteX6" fmla="*/ 200639 w 10194412"/>
                <a:gd name="connsiteY6" fmla="*/ 821582 h 821582"/>
                <a:gd name="connsiteX7" fmla="*/ 0 w 10194412"/>
                <a:gd name="connsiteY7" fmla="*/ 620943 h 821582"/>
                <a:gd name="connsiteX8" fmla="*/ 0 w 10194412"/>
                <a:gd name="connsiteY8" fmla="*/ 200639 h 821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94412" h="821582" fill="none" extrusionOk="0">
                  <a:moveTo>
                    <a:pt x="0" y="200639"/>
                  </a:moveTo>
                  <a:cubicBezTo>
                    <a:pt x="-2327" y="97982"/>
                    <a:pt x="85054" y="-3209"/>
                    <a:pt x="200639" y="0"/>
                  </a:cubicBezTo>
                  <a:cubicBezTo>
                    <a:pt x="4192375" y="-35273"/>
                    <a:pt x="8100848" y="-144294"/>
                    <a:pt x="9993773" y="0"/>
                  </a:cubicBezTo>
                  <a:cubicBezTo>
                    <a:pt x="10124659" y="6111"/>
                    <a:pt x="10185450" y="82273"/>
                    <a:pt x="10194412" y="200639"/>
                  </a:cubicBezTo>
                  <a:cubicBezTo>
                    <a:pt x="10196801" y="386954"/>
                    <a:pt x="10179651" y="421769"/>
                    <a:pt x="10194412" y="620943"/>
                  </a:cubicBezTo>
                  <a:cubicBezTo>
                    <a:pt x="10210153" y="719850"/>
                    <a:pt x="10112065" y="813471"/>
                    <a:pt x="9993773" y="821582"/>
                  </a:cubicBezTo>
                  <a:cubicBezTo>
                    <a:pt x="8902239" y="899107"/>
                    <a:pt x="4454177" y="777879"/>
                    <a:pt x="200639" y="821582"/>
                  </a:cubicBezTo>
                  <a:cubicBezTo>
                    <a:pt x="72413" y="816756"/>
                    <a:pt x="-20178" y="731477"/>
                    <a:pt x="0" y="620943"/>
                  </a:cubicBezTo>
                  <a:cubicBezTo>
                    <a:pt x="18323" y="478906"/>
                    <a:pt x="7962" y="393283"/>
                    <a:pt x="0" y="200639"/>
                  </a:cubicBezTo>
                  <a:close/>
                </a:path>
                <a:path w="10194412" h="821582" stroke="0" extrusionOk="0">
                  <a:moveTo>
                    <a:pt x="0" y="200639"/>
                  </a:moveTo>
                  <a:cubicBezTo>
                    <a:pt x="-559" y="87897"/>
                    <a:pt x="74106" y="12734"/>
                    <a:pt x="200639" y="0"/>
                  </a:cubicBezTo>
                  <a:cubicBezTo>
                    <a:pt x="1627102" y="-95379"/>
                    <a:pt x="5278787" y="58096"/>
                    <a:pt x="9993773" y="0"/>
                  </a:cubicBezTo>
                  <a:cubicBezTo>
                    <a:pt x="10093449" y="-7838"/>
                    <a:pt x="10187337" y="84744"/>
                    <a:pt x="10194412" y="200639"/>
                  </a:cubicBezTo>
                  <a:cubicBezTo>
                    <a:pt x="10201644" y="286440"/>
                    <a:pt x="10173889" y="557396"/>
                    <a:pt x="10194412" y="620943"/>
                  </a:cubicBezTo>
                  <a:cubicBezTo>
                    <a:pt x="10199329" y="725909"/>
                    <a:pt x="10097385" y="814412"/>
                    <a:pt x="9993773" y="821582"/>
                  </a:cubicBezTo>
                  <a:cubicBezTo>
                    <a:pt x="7903392" y="761676"/>
                    <a:pt x="2089390" y="904096"/>
                    <a:pt x="200639" y="821582"/>
                  </a:cubicBezTo>
                  <a:cubicBezTo>
                    <a:pt x="75581" y="825104"/>
                    <a:pt x="-7440" y="739304"/>
                    <a:pt x="0" y="620943"/>
                  </a:cubicBezTo>
                  <a:cubicBezTo>
                    <a:pt x="-15813" y="500545"/>
                    <a:pt x="-2087" y="282902"/>
                    <a:pt x="0" y="200639"/>
                  </a:cubicBezTo>
                  <a:close/>
                </a:path>
              </a:pathLst>
            </a:custGeom>
            <a:solidFill>
              <a:schemeClr val="bg1">
                <a:alpha val="82000"/>
              </a:schemeClr>
            </a:solidFill>
            <a:ln w="28575">
              <a:solidFill>
                <a:srgbClr val="002060"/>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457200" algn="ctr" defTabSz="914400" rtl="0" eaLnBrk="1" fontAlgn="auto" latinLnBrk="0" hangingPunct="1">
                <a:lnSpc>
                  <a:spcPct val="150000"/>
                </a:lnSpc>
                <a:spcBef>
                  <a:spcPts val="0"/>
                </a:spcBef>
                <a:spcAft>
                  <a:spcPts val="0"/>
                </a:spcAft>
                <a:buClrTx/>
                <a:buSzTx/>
                <a:buFontTx/>
                <a:buNone/>
                <a:tabLst/>
                <a:defRPr/>
              </a:pPr>
              <a:r>
                <a:rPr kumimoji="0" lang="en-US" sz="4400" b="1" i="0" u="none" strike="noStrike" kern="1200" cap="none" spc="0" normalizeH="0" baseline="0" noProof="0" dirty="0" err="1">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Nội</a:t>
              </a:r>
              <a:r>
                <a:rPr kumimoji="0" lang="en-US" sz="4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dung </a:t>
              </a:r>
              <a:r>
                <a:rPr kumimoji="0" lang="en-US" sz="4400" b="1" i="0" u="none" strike="noStrike" kern="1200" cap="none" spc="0" normalizeH="0" baseline="0" noProof="0" dirty="0" err="1">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bài</a:t>
              </a:r>
              <a:r>
                <a:rPr kumimoji="0" lang="en-US" sz="4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400" b="1" i="0" u="none" strike="noStrike" kern="1200" cap="none" spc="0" normalizeH="0" baseline="0" noProof="0" dirty="0" err="1">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thơ</a:t>
              </a:r>
              <a:endParaRPr kumimoji="0" lang="vi-VN" sz="4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31" name="Picture 30">
              <a:extLst>
                <a:ext uri="{FF2B5EF4-FFF2-40B4-BE49-F238E27FC236}">
                  <a16:creationId xmlns:a16="http://schemas.microsoft.com/office/drawing/2014/main" id="{84E7B107-FEDB-515F-34D2-03C850E06497}"/>
                </a:ext>
              </a:extLst>
            </p:cNvPr>
            <p:cNvPicPr>
              <a:picLocks noChangeAspect="1"/>
            </p:cNvPicPr>
            <p:nvPr/>
          </p:nvPicPr>
          <p:blipFill>
            <a:blip r:embed="rId4"/>
            <a:stretch>
              <a:fillRect/>
            </a:stretch>
          </p:blipFill>
          <p:spPr>
            <a:xfrm>
              <a:off x="86318" y="1493403"/>
              <a:ext cx="1405192" cy="1405192"/>
            </a:xfrm>
            <a:prstGeom prst="rect">
              <a:avLst/>
            </a:prstGeom>
          </p:spPr>
        </p:pic>
      </p:grpSp>
      <p:pic>
        <p:nvPicPr>
          <p:cNvPr id="20482" name="Picture 2" descr="Free download Wallpaper Cartoon wallpaper Children Games 3 wallpaper  [1920x1440] for your Desktop, Mobile &amp; Tablet | Explore 50+ Free Children  Wallpaper | Child Wallpaper, Children Background Wallpaper, Wallpaper for  Children">
            <a:extLst>
              <a:ext uri="{FF2B5EF4-FFF2-40B4-BE49-F238E27FC236}">
                <a16:creationId xmlns:a16="http://schemas.microsoft.com/office/drawing/2014/main" id="{A46D7C23-C4B9-45EB-9C31-F58AA31CB539}"/>
              </a:ext>
            </a:extLst>
          </p:cNvPr>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4167" b="97639" l="8750" r="90000">
                        <a14:foregroundMark x1="9583" y1="76042" x2="9583" y2="76042"/>
                        <a14:foregroundMark x1="16458" y1="87431" x2="23802" y2="97708"/>
                        <a14:foregroundMark x1="59219" y1="48542" x2="63646" y2="54653"/>
                        <a14:foregroundMark x1="64635" y1="59236" x2="63646" y2="61389"/>
                        <a14:foregroundMark x1="34323" y1="39583" x2="34323" y2="39583"/>
                        <a14:foregroundMark x1="35781" y1="44375" x2="35781" y2="44375"/>
                        <a14:foregroundMark x1="61510" y1="69306" x2="61510" y2="69306"/>
                        <a14:foregroundMark x1="60885" y1="69306" x2="60729" y2="69306"/>
                        <a14:foregroundMark x1="60729" y1="69306" x2="60729" y2="69306"/>
                        <a14:foregroundMark x1="61875" y1="68819" x2="62344" y2="68819"/>
                        <a14:foregroundMark x1="62187" y1="69306" x2="62031" y2="69514"/>
                        <a14:foregroundMark x1="62031" y1="69514" x2="62031" y2="69514"/>
                        <a14:foregroundMark x1="10521" y1="60972" x2="12188" y2="60972"/>
                        <a14:foregroundMark x1="8750" y1="57083" x2="10208" y2="55764"/>
                        <a14:foregroundMark x1="8750" y1="56806" x2="10521" y2="55486"/>
                        <a14:foregroundMark x1="10365" y1="52431" x2="12188" y2="54444"/>
                        <a14:foregroundMark x1="60052" y1="7222" x2="60052" y2="7222"/>
                        <a14:foregroundMark x1="62865" y1="6806" x2="60521" y2="7014"/>
                        <a14:foregroundMark x1="67448" y1="4167" x2="68438" y2="4167"/>
                        <a14:foregroundMark x1="68438" y1="4167" x2="68438" y2="4167"/>
                        <a14:backgroundMark x1="78438" y1="14444" x2="89896" y2="82639"/>
                        <a14:backgroundMark x1="88594" y1="24931" x2="80885" y2="67292"/>
                        <a14:backgroundMark x1="80885" y1="67292" x2="81042" y2="92222"/>
                        <a14:backgroundMark x1="71354" y1="51806" x2="71719" y2="78056"/>
                        <a14:backgroundMark x1="62344" y1="64722" x2="71354" y2="72569"/>
                        <a14:backgroundMark x1="66771" y1="74514" x2="69375" y2="88333"/>
                        <a14:backgroundMark x1="69375" y1="88333" x2="74010" y2="94236"/>
                        <a14:backgroundMark x1="59740" y1="91597" x2="61875" y2="93750"/>
                      </a14:backgroundRemoval>
                    </a14:imgEffect>
                  </a14:imgLayer>
                </a14:imgProps>
              </a:ext>
              <a:ext uri="{28A0092B-C50C-407E-A947-70E740481C1C}">
                <a14:useLocalDpi xmlns:a14="http://schemas.microsoft.com/office/drawing/2010/main" val="0"/>
              </a:ext>
            </a:extLst>
          </a:blip>
          <a:srcRect/>
          <a:stretch>
            <a:fillRect/>
          </a:stretch>
        </p:blipFill>
        <p:spPr bwMode="auto">
          <a:xfrm>
            <a:off x="8290560" y="2839668"/>
            <a:ext cx="5581297" cy="4185973"/>
          </a:xfrm>
          <a:prstGeom prst="rect">
            <a:avLst/>
          </a:prstGeom>
          <a:noFill/>
          <a:extLst>
            <a:ext uri="{909E8E84-426E-40DD-AFC4-6F175D3DCCD1}">
              <a14:hiddenFill xmlns:a14="http://schemas.microsoft.com/office/drawing/2010/main">
                <a:solidFill>
                  <a:srgbClr val="FFFFFF"/>
                </a:solidFill>
              </a14:hiddenFill>
            </a:ext>
          </a:extLst>
        </p:spPr>
      </p:pic>
      <p:pic>
        <p:nvPicPr>
          <p:cNvPr id="20484" name="Picture 4" descr="Free download Wallpaper Cartoon wallpaper Children Games 3 wallpaper  [1920x1440] for your Desktop, Mobile &amp; Tablet | Explore 50+ Free Children  Wallpaper | Child Wallpaper, Children Background Wallpaper, Wallpaper for  Children">
            <a:extLst>
              <a:ext uri="{FF2B5EF4-FFF2-40B4-BE49-F238E27FC236}">
                <a16:creationId xmlns:a16="http://schemas.microsoft.com/office/drawing/2014/main" id="{3A6E168B-7E86-42A3-AFCE-0C7F1E18E5B8}"/>
              </a:ext>
            </a:extLst>
          </p:cNvPr>
          <p:cNvPicPr>
            <a:picLocks noChangeAspect="1" noChangeArrowheads="1"/>
          </p:cNvPicPr>
          <p:nvPr/>
        </p:nvPicPr>
        <p:blipFill rotWithShape="1">
          <a:blip r:embed="rId7">
            <a:extLst>
              <a:ext uri="{BEBA8EAE-BF5A-486C-A8C5-ECC9F3942E4B}">
                <a14:imgProps xmlns:a14="http://schemas.microsoft.com/office/drawing/2010/main">
                  <a14:imgLayer r:embed="rId6">
                    <a14:imgEffect>
                      <a14:backgroundRemoval t="17708" b="59653" l="71927" r="96875">
                        <a14:foregroundMark x1="84635" y1="19444" x2="84635" y2="19444"/>
                        <a14:foregroundMark x1="87917" y1="19653" x2="84792" y2="19653"/>
                        <a14:foregroundMark x1="82031" y1="19861" x2="83177" y2="19236"/>
                        <a14:foregroundMark x1="85469" y1="17708" x2="85469" y2="17708"/>
                        <a14:foregroundMark x1="89375" y1="19861" x2="90208" y2="21875"/>
                        <a14:foregroundMark x1="81042" y1="23403" x2="81042" y2="23403"/>
                        <a14:foregroundMark x1="80729" y1="22292" x2="80729" y2="22292"/>
                      </a14:backgroundRemoval>
                    </a14:imgEffect>
                  </a14:imgLayer>
                </a14:imgProps>
              </a:ext>
              <a:ext uri="{28A0092B-C50C-407E-A947-70E740481C1C}">
                <a14:useLocalDpi xmlns:a14="http://schemas.microsoft.com/office/drawing/2010/main" val="0"/>
              </a:ext>
            </a:extLst>
          </a:blip>
          <a:srcRect l="68941" t="16830" b="35519"/>
          <a:stretch/>
        </p:blipFill>
        <p:spPr bwMode="auto">
          <a:xfrm>
            <a:off x="389248" y="3852049"/>
            <a:ext cx="2720356" cy="3130162"/>
          </a:xfrm>
          <a:prstGeom prst="rect">
            <a:avLst/>
          </a:prstGeom>
          <a:noFill/>
          <a:extLst>
            <a:ext uri="{909E8E84-426E-40DD-AFC4-6F175D3DCCD1}">
              <a14:hiddenFill xmlns:a14="http://schemas.microsoft.com/office/drawing/2010/main">
                <a:solidFill>
                  <a:srgbClr val="FFFFFF"/>
                </a:solidFill>
              </a14:hiddenFill>
            </a:ext>
          </a:extLst>
        </p:spPr>
      </p:pic>
      <p:pic>
        <p:nvPicPr>
          <p:cNvPr id="20486" name="Picture 6" descr="Free download Wallpaper Cartoon wallpaper Children Games 3 wallpaper  [1920x1440] for your Desktop, Mobile &amp; Tablet | Explore 50+ Free Children  Wallpaper | Child Wallpaper, Children Background Wallpaper, Wallpaper for  Children">
            <a:extLst>
              <a:ext uri="{FF2B5EF4-FFF2-40B4-BE49-F238E27FC236}">
                <a16:creationId xmlns:a16="http://schemas.microsoft.com/office/drawing/2014/main" id="{93420A84-1B9F-4FEF-8C9E-CD3F02972371}"/>
              </a:ext>
            </a:extLst>
          </p:cNvPr>
          <p:cNvPicPr>
            <a:picLocks noChangeAspect="1" noChangeArrowheads="1"/>
          </p:cNvPicPr>
          <p:nvPr/>
        </p:nvPicPr>
        <p:blipFill rotWithShape="1">
          <a:blip r:embed="rId8">
            <a:extLst>
              <a:ext uri="{BEBA8EAE-BF5A-486C-A8C5-ECC9F3942E4B}">
                <a14:imgProps xmlns:a14="http://schemas.microsoft.com/office/drawing/2010/main">
                  <a14:imgLayer r:embed="rId6">
                    <a14:imgEffect>
                      <a14:backgroundRemoval t="7778" b="30139" l="4375" r="21250">
                        <a14:foregroundMark x1="4479" y1="27986" x2="4479" y2="27986"/>
                        <a14:foregroundMark x1="10000" y1="30208" x2="10000" y2="30208"/>
                        <a14:foregroundMark x1="14323" y1="30208" x2="14323" y2="30208"/>
                        <a14:foregroundMark x1="18646" y1="9583" x2="20000" y2="9583"/>
                        <a14:foregroundMark x1="20000" y1="7778" x2="20000" y2="7778"/>
                      </a14:backgroundRemoval>
                    </a14:imgEffect>
                  </a14:imgLayer>
                </a14:imgProps>
              </a:ext>
              <a:ext uri="{28A0092B-C50C-407E-A947-70E740481C1C}">
                <a14:useLocalDpi xmlns:a14="http://schemas.microsoft.com/office/drawing/2010/main" val="0"/>
              </a:ext>
            </a:extLst>
          </a:blip>
          <a:srcRect l="2958" t="6000" r="76500" b="67656"/>
          <a:stretch/>
        </p:blipFill>
        <p:spPr bwMode="auto">
          <a:xfrm>
            <a:off x="9803069" y="-428815"/>
            <a:ext cx="2526488" cy="2430016"/>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Rounded Corners 44">
            <a:extLst>
              <a:ext uri="{FF2B5EF4-FFF2-40B4-BE49-F238E27FC236}">
                <a16:creationId xmlns:a16="http://schemas.microsoft.com/office/drawing/2014/main" id="{2A601D32-EC73-48ED-A920-D70255A7CA07}"/>
              </a:ext>
            </a:extLst>
          </p:cNvPr>
          <p:cNvSpPr/>
          <p:nvPr/>
        </p:nvSpPr>
        <p:spPr>
          <a:xfrm>
            <a:off x="2248059" y="1957311"/>
            <a:ext cx="7248365" cy="2171769"/>
          </a:xfrm>
          <a:custGeom>
            <a:avLst/>
            <a:gdLst>
              <a:gd name="connsiteX0" fmla="*/ 0 w 7248365"/>
              <a:gd name="connsiteY0" fmla="*/ 272144 h 2171769"/>
              <a:gd name="connsiteX1" fmla="*/ 272144 w 7248365"/>
              <a:gd name="connsiteY1" fmla="*/ 0 h 2171769"/>
              <a:gd name="connsiteX2" fmla="*/ 875511 w 7248365"/>
              <a:gd name="connsiteY2" fmla="*/ 0 h 2171769"/>
              <a:gd name="connsiteX3" fmla="*/ 1344796 w 7248365"/>
              <a:gd name="connsiteY3" fmla="*/ 0 h 2171769"/>
              <a:gd name="connsiteX4" fmla="*/ 1814082 w 7248365"/>
              <a:gd name="connsiteY4" fmla="*/ 0 h 2171769"/>
              <a:gd name="connsiteX5" fmla="*/ 2283367 w 7248365"/>
              <a:gd name="connsiteY5" fmla="*/ 0 h 2171769"/>
              <a:gd name="connsiteX6" fmla="*/ 2953775 w 7248365"/>
              <a:gd name="connsiteY6" fmla="*/ 0 h 2171769"/>
              <a:gd name="connsiteX7" fmla="*/ 3624183 w 7248365"/>
              <a:gd name="connsiteY7" fmla="*/ 0 h 2171769"/>
              <a:gd name="connsiteX8" fmla="*/ 4294590 w 7248365"/>
              <a:gd name="connsiteY8" fmla="*/ 0 h 2171769"/>
              <a:gd name="connsiteX9" fmla="*/ 5099079 w 7248365"/>
              <a:gd name="connsiteY9" fmla="*/ 0 h 2171769"/>
              <a:gd name="connsiteX10" fmla="*/ 5769487 w 7248365"/>
              <a:gd name="connsiteY10" fmla="*/ 0 h 2171769"/>
              <a:gd name="connsiteX11" fmla="*/ 6976221 w 7248365"/>
              <a:gd name="connsiteY11" fmla="*/ 0 h 2171769"/>
              <a:gd name="connsiteX12" fmla="*/ 7248365 w 7248365"/>
              <a:gd name="connsiteY12" fmla="*/ 272144 h 2171769"/>
              <a:gd name="connsiteX13" fmla="*/ 7248365 w 7248365"/>
              <a:gd name="connsiteY13" fmla="*/ 814638 h 2171769"/>
              <a:gd name="connsiteX14" fmla="*/ 7248365 w 7248365"/>
              <a:gd name="connsiteY14" fmla="*/ 1340857 h 2171769"/>
              <a:gd name="connsiteX15" fmla="*/ 7248365 w 7248365"/>
              <a:gd name="connsiteY15" fmla="*/ 1899625 h 2171769"/>
              <a:gd name="connsiteX16" fmla="*/ 6976221 w 7248365"/>
              <a:gd name="connsiteY16" fmla="*/ 2171769 h 2171769"/>
              <a:gd name="connsiteX17" fmla="*/ 6305813 w 7248365"/>
              <a:gd name="connsiteY17" fmla="*/ 2171769 h 2171769"/>
              <a:gd name="connsiteX18" fmla="*/ 5501324 w 7248365"/>
              <a:gd name="connsiteY18" fmla="*/ 2171769 h 2171769"/>
              <a:gd name="connsiteX19" fmla="*/ 4830916 w 7248365"/>
              <a:gd name="connsiteY19" fmla="*/ 2171769 h 2171769"/>
              <a:gd name="connsiteX20" fmla="*/ 4227549 w 7248365"/>
              <a:gd name="connsiteY20" fmla="*/ 2171769 h 2171769"/>
              <a:gd name="connsiteX21" fmla="*/ 3490101 w 7248365"/>
              <a:gd name="connsiteY21" fmla="*/ 2171769 h 2171769"/>
              <a:gd name="connsiteX22" fmla="*/ 2819693 w 7248365"/>
              <a:gd name="connsiteY22" fmla="*/ 2171769 h 2171769"/>
              <a:gd name="connsiteX23" fmla="*/ 2216326 w 7248365"/>
              <a:gd name="connsiteY23" fmla="*/ 2171769 h 2171769"/>
              <a:gd name="connsiteX24" fmla="*/ 1747041 w 7248365"/>
              <a:gd name="connsiteY24" fmla="*/ 2171769 h 2171769"/>
              <a:gd name="connsiteX25" fmla="*/ 1143674 w 7248365"/>
              <a:gd name="connsiteY25" fmla="*/ 2171769 h 2171769"/>
              <a:gd name="connsiteX26" fmla="*/ 272144 w 7248365"/>
              <a:gd name="connsiteY26" fmla="*/ 2171769 h 2171769"/>
              <a:gd name="connsiteX27" fmla="*/ 0 w 7248365"/>
              <a:gd name="connsiteY27" fmla="*/ 1899625 h 2171769"/>
              <a:gd name="connsiteX28" fmla="*/ 0 w 7248365"/>
              <a:gd name="connsiteY28" fmla="*/ 1405956 h 2171769"/>
              <a:gd name="connsiteX29" fmla="*/ 0 w 7248365"/>
              <a:gd name="connsiteY29" fmla="*/ 830912 h 2171769"/>
              <a:gd name="connsiteX30" fmla="*/ 0 w 7248365"/>
              <a:gd name="connsiteY30" fmla="*/ 272144 h 2171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7248365" h="2171769" fill="none" extrusionOk="0">
                <a:moveTo>
                  <a:pt x="0" y="272144"/>
                </a:moveTo>
                <a:cubicBezTo>
                  <a:pt x="22845" y="148177"/>
                  <a:pt x="131359" y="-11220"/>
                  <a:pt x="272144" y="0"/>
                </a:cubicBezTo>
                <a:cubicBezTo>
                  <a:pt x="542710" y="5119"/>
                  <a:pt x="730234" y="-19866"/>
                  <a:pt x="875511" y="0"/>
                </a:cubicBezTo>
                <a:cubicBezTo>
                  <a:pt x="1020788" y="19866"/>
                  <a:pt x="1160135" y="-15438"/>
                  <a:pt x="1344796" y="0"/>
                </a:cubicBezTo>
                <a:cubicBezTo>
                  <a:pt x="1529458" y="15438"/>
                  <a:pt x="1652197" y="-18855"/>
                  <a:pt x="1814082" y="0"/>
                </a:cubicBezTo>
                <a:cubicBezTo>
                  <a:pt x="1975967" y="18855"/>
                  <a:pt x="2132318" y="12517"/>
                  <a:pt x="2283367" y="0"/>
                </a:cubicBezTo>
                <a:cubicBezTo>
                  <a:pt x="2434416" y="-12517"/>
                  <a:pt x="2785888" y="9486"/>
                  <a:pt x="2953775" y="0"/>
                </a:cubicBezTo>
                <a:cubicBezTo>
                  <a:pt x="3121662" y="-9486"/>
                  <a:pt x="3364782" y="17193"/>
                  <a:pt x="3624183" y="0"/>
                </a:cubicBezTo>
                <a:cubicBezTo>
                  <a:pt x="3883584" y="-17193"/>
                  <a:pt x="3984654" y="-11731"/>
                  <a:pt x="4294590" y="0"/>
                </a:cubicBezTo>
                <a:cubicBezTo>
                  <a:pt x="4604526" y="11731"/>
                  <a:pt x="4753506" y="26330"/>
                  <a:pt x="5099079" y="0"/>
                </a:cubicBezTo>
                <a:cubicBezTo>
                  <a:pt x="5444652" y="-26330"/>
                  <a:pt x="5599804" y="27918"/>
                  <a:pt x="5769487" y="0"/>
                </a:cubicBezTo>
                <a:cubicBezTo>
                  <a:pt x="5939170" y="-27918"/>
                  <a:pt x="6644889" y="-22653"/>
                  <a:pt x="6976221" y="0"/>
                </a:cubicBezTo>
                <a:cubicBezTo>
                  <a:pt x="7124655" y="-3943"/>
                  <a:pt x="7229150" y="136962"/>
                  <a:pt x="7248365" y="272144"/>
                </a:cubicBezTo>
                <a:cubicBezTo>
                  <a:pt x="7264591" y="494407"/>
                  <a:pt x="7228206" y="591283"/>
                  <a:pt x="7248365" y="814638"/>
                </a:cubicBezTo>
                <a:cubicBezTo>
                  <a:pt x="7268524" y="1037993"/>
                  <a:pt x="7230618" y="1170771"/>
                  <a:pt x="7248365" y="1340857"/>
                </a:cubicBezTo>
                <a:cubicBezTo>
                  <a:pt x="7266112" y="1510943"/>
                  <a:pt x="7223970" y="1737845"/>
                  <a:pt x="7248365" y="1899625"/>
                </a:cubicBezTo>
                <a:cubicBezTo>
                  <a:pt x="7256725" y="2059036"/>
                  <a:pt x="7138249" y="2174382"/>
                  <a:pt x="6976221" y="2171769"/>
                </a:cubicBezTo>
                <a:cubicBezTo>
                  <a:pt x="6736349" y="2189639"/>
                  <a:pt x="6636676" y="2200023"/>
                  <a:pt x="6305813" y="2171769"/>
                </a:cubicBezTo>
                <a:cubicBezTo>
                  <a:pt x="5974950" y="2143515"/>
                  <a:pt x="5805386" y="2186309"/>
                  <a:pt x="5501324" y="2171769"/>
                </a:cubicBezTo>
                <a:cubicBezTo>
                  <a:pt x="5197262" y="2157229"/>
                  <a:pt x="5048631" y="2175813"/>
                  <a:pt x="4830916" y="2171769"/>
                </a:cubicBezTo>
                <a:cubicBezTo>
                  <a:pt x="4613201" y="2167725"/>
                  <a:pt x="4490451" y="2199209"/>
                  <a:pt x="4227549" y="2171769"/>
                </a:cubicBezTo>
                <a:cubicBezTo>
                  <a:pt x="3964647" y="2144329"/>
                  <a:pt x="3734638" y="2198108"/>
                  <a:pt x="3490101" y="2171769"/>
                </a:cubicBezTo>
                <a:cubicBezTo>
                  <a:pt x="3245564" y="2145430"/>
                  <a:pt x="2968875" y="2196592"/>
                  <a:pt x="2819693" y="2171769"/>
                </a:cubicBezTo>
                <a:cubicBezTo>
                  <a:pt x="2670511" y="2146946"/>
                  <a:pt x="2392739" y="2150345"/>
                  <a:pt x="2216326" y="2171769"/>
                </a:cubicBezTo>
                <a:cubicBezTo>
                  <a:pt x="2039913" y="2193193"/>
                  <a:pt x="1922390" y="2156314"/>
                  <a:pt x="1747041" y="2171769"/>
                </a:cubicBezTo>
                <a:cubicBezTo>
                  <a:pt x="1571692" y="2187224"/>
                  <a:pt x="1335777" y="2164944"/>
                  <a:pt x="1143674" y="2171769"/>
                </a:cubicBezTo>
                <a:cubicBezTo>
                  <a:pt x="951571" y="2178594"/>
                  <a:pt x="499715" y="2151754"/>
                  <a:pt x="272144" y="2171769"/>
                </a:cubicBezTo>
                <a:cubicBezTo>
                  <a:pt x="110380" y="2156546"/>
                  <a:pt x="15449" y="2064631"/>
                  <a:pt x="0" y="1899625"/>
                </a:cubicBezTo>
                <a:cubicBezTo>
                  <a:pt x="12972" y="1692804"/>
                  <a:pt x="-8436" y="1569948"/>
                  <a:pt x="0" y="1405956"/>
                </a:cubicBezTo>
                <a:cubicBezTo>
                  <a:pt x="8436" y="1241964"/>
                  <a:pt x="-10964" y="1112195"/>
                  <a:pt x="0" y="830912"/>
                </a:cubicBezTo>
                <a:cubicBezTo>
                  <a:pt x="10964" y="549629"/>
                  <a:pt x="-11944" y="397792"/>
                  <a:pt x="0" y="272144"/>
                </a:cubicBezTo>
                <a:close/>
              </a:path>
              <a:path w="7248365" h="2171769" stroke="0" extrusionOk="0">
                <a:moveTo>
                  <a:pt x="0" y="272144"/>
                </a:moveTo>
                <a:cubicBezTo>
                  <a:pt x="783" y="145779"/>
                  <a:pt x="127317" y="9782"/>
                  <a:pt x="272144" y="0"/>
                </a:cubicBezTo>
                <a:cubicBezTo>
                  <a:pt x="444098" y="-3643"/>
                  <a:pt x="655945" y="35696"/>
                  <a:pt x="1009592" y="0"/>
                </a:cubicBezTo>
                <a:cubicBezTo>
                  <a:pt x="1363239" y="-35696"/>
                  <a:pt x="1331682" y="9748"/>
                  <a:pt x="1545919" y="0"/>
                </a:cubicBezTo>
                <a:cubicBezTo>
                  <a:pt x="1760156" y="-9748"/>
                  <a:pt x="1962105" y="-22472"/>
                  <a:pt x="2082245" y="0"/>
                </a:cubicBezTo>
                <a:cubicBezTo>
                  <a:pt x="2202385" y="22472"/>
                  <a:pt x="2546796" y="26397"/>
                  <a:pt x="2819693" y="0"/>
                </a:cubicBezTo>
                <a:cubicBezTo>
                  <a:pt x="3092590" y="-26397"/>
                  <a:pt x="3151189" y="-15415"/>
                  <a:pt x="3423060" y="0"/>
                </a:cubicBezTo>
                <a:cubicBezTo>
                  <a:pt x="3694931" y="15415"/>
                  <a:pt x="3833538" y="28665"/>
                  <a:pt x="4227549" y="0"/>
                </a:cubicBezTo>
                <a:cubicBezTo>
                  <a:pt x="4621560" y="-28665"/>
                  <a:pt x="4690921" y="34942"/>
                  <a:pt x="5032039" y="0"/>
                </a:cubicBezTo>
                <a:cubicBezTo>
                  <a:pt x="5373157" y="-34942"/>
                  <a:pt x="5522787" y="29608"/>
                  <a:pt x="5769487" y="0"/>
                </a:cubicBezTo>
                <a:cubicBezTo>
                  <a:pt x="6016187" y="-29608"/>
                  <a:pt x="6048460" y="-25348"/>
                  <a:pt x="6305813" y="0"/>
                </a:cubicBezTo>
                <a:cubicBezTo>
                  <a:pt x="6563166" y="25348"/>
                  <a:pt x="6774955" y="-28671"/>
                  <a:pt x="6976221" y="0"/>
                </a:cubicBezTo>
                <a:cubicBezTo>
                  <a:pt x="7131312" y="-31333"/>
                  <a:pt x="7266052" y="125541"/>
                  <a:pt x="7248365" y="272144"/>
                </a:cubicBezTo>
                <a:cubicBezTo>
                  <a:pt x="7241395" y="448514"/>
                  <a:pt x="7234480" y="677041"/>
                  <a:pt x="7248365" y="782088"/>
                </a:cubicBezTo>
                <a:cubicBezTo>
                  <a:pt x="7262250" y="887135"/>
                  <a:pt x="7238158" y="1076471"/>
                  <a:pt x="7248365" y="1292032"/>
                </a:cubicBezTo>
                <a:cubicBezTo>
                  <a:pt x="7258572" y="1507593"/>
                  <a:pt x="7272481" y="1697881"/>
                  <a:pt x="7248365" y="1899625"/>
                </a:cubicBezTo>
                <a:cubicBezTo>
                  <a:pt x="7269424" y="2054705"/>
                  <a:pt x="7097783" y="2162257"/>
                  <a:pt x="6976221" y="2171769"/>
                </a:cubicBezTo>
                <a:cubicBezTo>
                  <a:pt x="6721461" y="2159306"/>
                  <a:pt x="6589092" y="2178244"/>
                  <a:pt x="6439895" y="2171769"/>
                </a:cubicBezTo>
                <a:cubicBezTo>
                  <a:pt x="6290698" y="2165294"/>
                  <a:pt x="5923456" y="2177120"/>
                  <a:pt x="5635406" y="2171769"/>
                </a:cubicBezTo>
                <a:cubicBezTo>
                  <a:pt x="5347356" y="2166418"/>
                  <a:pt x="5093830" y="2177172"/>
                  <a:pt x="4897957" y="2171769"/>
                </a:cubicBezTo>
                <a:cubicBezTo>
                  <a:pt x="4702084" y="2166366"/>
                  <a:pt x="4594222" y="2191683"/>
                  <a:pt x="4294590" y="2171769"/>
                </a:cubicBezTo>
                <a:cubicBezTo>
                  <a:pt x="3994958" y="2151855"/>
                  <a:pt x="3985717" y="2193522"/>
                  <a:pt x="3758264" y="2171769"/>
                </a:cubicBezTo>
                <a:cubicBezTo>
                  <a:pt x="3530811" y="2150016"/>
                  <a:pt x="3471586" y="2165428"/>
                  <a:pt x="3221938" y="2171769"/>
                </a:cubicBezTo>
                <a:cubicBezTo>
                  <a:pt x="2972290" y="2178110"/>
                  <a:pt x="2672937" y="2175637"/>
                  <a:pt x="2417449" y="2171769"/>
                </a:cubicBezTo>
                <a:cubicBezTo>
                  <a:pt x="2161961" y="2167901"/>
                  <a:pt x="2046784" y="2172701"/>
                  <a:pt x="1814082" y="2171769"/>
                </a:cubicBezTo>
                <a:cubicBezTo>
                  <a:pt x="1581380" y="2170837"/>
                  <a:pt x="1321169" y="2151129"/>
                  <a:pt x="1009592" y="2171769"/>
                </a:cubicBezTo>
                <a:cubicBezTo>
                  <a:pt x="698015" y="2192410"/>
                  <a:pt x="492881" y="2190857"/>
                  <a:pt x="272144" y="2171769"/>
                </a:cubicBezTo>
                <a:cubicBezTo>
                  <a:pt x="139924" y="2193985"/>
                  <a:pt x="-15532" y="2020823"/>
                  <a:pt x="0" y="1899625"/>
                </a:cubicBezTo>
                <a:cubicBezTo>
                  <a:pt x="18917" y="1712021"/>
                  <a:pt x="-18232" y="1519755"/>
                  <a:pt x="0" y="1357131"/>
                </a:cubicBezTo>
                <a:cubicBezTo>
                  <a:pt x="18232" y="1194507"/>
                  <a:pt x="4753" y="995770"/>
                  <a:pt x="0" y="847187"/>
                </a:cubicBezTo>
                <a:cubicBezTo>
                  <a:pt x="-4753" y="698604"/>
                  <a:pt x="-23469" y="431139"/>
                  <a:pt x="0" y="272144"/>
                </a:cubicBezTo>
                <a:close/>
              </a:path>
            </a:pathLst>
          </a:custGeom>
          <a:solidFill>
            <a:schemeClr val="bg1"/>
          </a:solidFill>
          <a:ln>
            <a:extLst>
              <a:ext uri="{C807C97D-BFC1-408E-A445-0C87EB9F89A2}">
                <ask:lineSketchStyleProps xmlns:ask="http://schemas.microsoft.com/office/drawing/2018/sketchyshapes" xmlns="" sd="2129858240">
                  <a:prstGeom prst="roundRect">
                    <a:avLst>
                      <a:gd name="adj" fmla="val 12531"/>
                    </a:avLst>
                  </a:prstGeom>
                  <ask:type>
                    <ask:lineSketchFreehand/>
                  </ask:type>
                </ask:lineSketchStyleProps>
              </a:ext>
            </a:extLst>
          </a:ln>
        </p:spPr>
        <p:style>
          <a:lnRef idx="2">
            <a:schemeClr val="accent1"/>
          </a:lnRef>
          <a:fillRef idx="1">
            <a:schemeClr val="lt1"/>
          </a:fillRef>
          <a:effectRef idx="0">
            <a:schemeClr val="accent1"/>
          </a:effectRef>
          <a:fontRef idx="minor">
            <a:schemeClr val="dk1"/>
          </a:fontRef>
        </p:style>
        <p:txBody>
          <a:bodyPr tIns="0" bIns="0" rtlCol="0" anchor="ctr"/>
          <a:lstStyle/>
          <a:p>
            <a:pPr lvl="0" indent="692150" algn="just">
              <a:lnSpc>
                <a:spcPct val="120000"/>
              </a:lnSpc>
              <a:defRPr/>
            </a:pPr>
            <a:r>
              <a:rPr lang="vi-VN" sz="4000" b="1" dirty="0">
                <a:solidFill>
                  <a:srgbClr val="C00000"/>
                </a:solidFill>
                <a:latin typeface="Arial-Rounded" panose="020B0500000000000000" pitchFamily="34" charset="0"/>
                <a:ea typeface="Arial-Rounded" panose="020B0500000000000000" pitchFamily="34" charset="0"/>
                <a:cs typeface="Arial-Rounded" panose="020B0500000000000000" pitchFamily="34" charset="0"/>
              </a:rPr>
              <a:t>Bài thơ là vẻ đẹp của rừng cọ qua cảm nhận của tác giả bằng các giác quan khác nhau.</a:t>
            </a:r>
          </a:p>
        </p:txBody>
      </p:sp>
    </p:spTree>
    <p:extLst>
      <p:ext uri="{BB962C8B-B14F-4D97-AF65-F5344CB8AC3E}">
        <p14:creationId xmlns:p14="http://schemas.microsoft.com/office/powerpoint/2010/main" val="1431162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fade">
                                      <p:cBhvr>
                                        <p:cTn id="7" dur="1000"/>
                                        <p:tgtEl>
                                          <p:spTgt spid="20484"/>
                                        </p:tgtEl>
                                      </p:cBhvr>
                                    </p:animEffect>
                                    <p:anim calcmode="lin" valueType="num">
                                      <p:cBhvr>
                                        <p:cTn id="8" dur="1000" fill="hold"/>
                                        <p:tgtEl>
                                          <p:spTgt spid="20484"/>
                                        </p:tgtEl>
                                        <p:attrNameLst>
                                          <p:attrName>ppt_x</p:attrName>
                                        </p:attrNameLst>
                                      </p:cBhvr>
                                      <p:tavLst>
                                        <p:tav tm="0">
                                          <p:val>
                                            <p:strVal val="#ppt_x"/>
                                          </p:val>
                                        </p:tav>
                                        <p:tav tm="100000">
                                          <p:val>
                                            <p:strVal val="#ppt_x"/>
                                          </p:val>
                                        </p:tav>
                                      </p:tavLst>
                                    </p:anim>
                                    <p:anim calcmode="lin" valueType="num">
                                      <p:cBhvr>
                                        <p:cTn id="9" dur="1000" fill="hold"/>
                                        <p:tgtEl>
                                          <p:spTgt spid="2048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482"/>
                                        </p:tgtEl>
                                        <p:attrNameLst>
                                          <p:attrName>style.visibility</p:attrName>
                                        </p:attrNameLst>
                                      </p:cBhvr>
                                      <p:to>
                                        <p:strVal val="visible"/>
                                      </p:to>
                                    </p:set>
                                    <p:animEffect transition="in" filter="fade">
                                      <p:cBhvr>
                                        <p:cTn id="12" dur="1000"/>
                                        <p:tgtEl>
                                          <p:spTgt spid="20482"/>
                                        </p:tgtEl>
                                      </p:cBhvr>
                                    </p:animEffect>
                                    <p:anim calcmode="lin" valueType="num">
                                      <p:cBhvr>
                                        <p:cTn id="13" dur="1000" fill="hold"/>
                                        <p:tgtEl>
                                          <p:spTgt spid="20482"/>
                                        </p:tgtEl>
                                        <p:attrNameLst>
                                          <p:attrName>ppt_x</p:attrName>
                                        </p:attrNameLst>
                                      </p:cBhvr>
                                      <p:tavLst>
                                        <p:tav tm="0">
                                          <p:val>
                                            <p:strVal val="#ppt_x"/>
                                          </p:val>
                                        </p:tav>
                                        <p:tav tm="100000">
                                          <p:val>
                                            <p:strVal val="#ppt_x"/>
                                          </p:val>
                                        </p:tav>
                                      </p:tavLst>
                                    </p:anim>
                                    <p:anim calcmode="lin" valueType="num">
                                      <p:cBhvr>
                                        <p:cTn id="14" dur="1000" fill="hold"/>
                                        <p:tgtEl>
                                          <p:spTgt spid="20482"/>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20486"/>
                                        </p:tgtEl>
                                        <p:attrNameLst>
                                          <p:attrName>style.visibility</p:attrName>
                                        </p:attrNameLst>
                                      </p:cBhvr>
                                      <p:to>
                                        <p:strVal val="visible"/>
                                      </p:to>
                                    </p:set>
                                    <p:animEffect transition="in" filter="fade">
                                      <p:cBhvr>
                                        <p:cTn id="17" dur="500"/>
                                        <p:tgtEl>
                                          <p:spTgt spid="20486"/>
                                        </p:tgtEl>
                                      </p:cBhvr>
                                    </p:animEffect>
                                  </p:childTnLst>
                                </p:cTn>
                              </p:par>
                              <p:par>
                                <p:cTn id="18" presetID="42" presetClass="entr" presetSubtype="0" fill="hold" nodeType="withEffect">
                                  <p:stCondLst>
                                    <p:cond delay="100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1000"/>
                                        <p:tgtEl>
                                          <p:spTgt spid="29"/>
                                        </p:tgtEl>
                                      </p:cBhvr>
                                    </p:animEffect>
                                    <p:anim calcmode="lin" valueType="num">
                                      <p:cBhvr>
                                        <p:cTn id="21" dur="1000" fill="hold"/>
                                        <p:tgtEl>
                                          <p:spTgt spid="29"/>
                                        </p:tgtEl>
                                        <p:attrNameLst>
                                          <p:attrName>ppt_x</p:attrName>
                                        </p:attrNameLst>
                                      </p:cBhvr>
                                      <p:tavLst>
                                        <p:tav tm="0">
                                          <p:val>
                                            <p:strVal val="#ppt_x"/>
                                          </p:val>
                                        </p:tav>
                                        <p:tav tm="100000">
                                          <p:val>
                                            <p:strVal val="#ppt_x"/>
                                          </p:val>
                                        </p:tav>
                                      </p:tavLst>
                                    </p:anim>
                                    <p:anim calcmode="lin" valueType="num">
                                      <p:cBhvr>
                                        <p:cTn id="2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Free download Kids Wallpaper Cartoon PC Android iPhone and iPad Wallpapers  [1600x1200] for your Desktop, Mobile &amp; Tablet | Explore 50+ Free Children  Wallpaper | Child Wallpaper, Children Background Wallpaper, Wallpaper for  Children">
            <a:extLst>
              <a:ext uri="{FF2B5EF4-FFF2-40B4-BE49-F238E27FC236}">
                <a16:creationId xmlns:a16="http://schemas.microsoft.com/office/drawing/2014/main" id="{13B88C74-2046-4207-8B6F-32D392715F7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273" b="6885"/>
          <a:stretch/>
        </p:blipFill>
        <p:spPr bwMode="auto">
          <a:xfrm>
            <a:off x="0" y="-852340"/>
            <a:ext cx="12192000" cy="808003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E09AF075-AE71-43EC-B970-B5EBE3F56094}"/>
              </a:ext>
            </a:extLst>
          </p:cNvPr>
          <p:cNvPicPr>
            <a:picLocks noChangeAspect="1"/>
          </p:cNvPicPr>
          <p:nvPr/>
        </p:nvPicPr>
        <p:blipFill>
          <a:blip r:embed="rId3"/>
          <a:stretch>
            <a:fillRect/>
          </a:stretch>
        </p:blipFill>
        <p:spPr>
          <a:xfrm>
            <a:off x="2274164" y="1582244"/>
            <a:ext cx="9358171" cy="1121761"/>
          </a:xfrm>
          <a:prstGeom prst="rect">
            <a:avLst/>
          </a:prstGeom>
        </p:spPr>
      </p:pic>
    </p:spTree>
    <p:extLst>
      <p:ext uri="{BB962C8B-B14F-4D97-AF65-F5344CB8AC3E}">
        <p14:creationId xmlns:p14="http://schemas.microsoft.com/office/powerpoint/2010/main" val="162889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descr="Cute element Vectors &amp; Illustrations for Free Download | Freepik">
            <a:extLst>
              <a:ext uri="{FF2B5EF4-FFF2-40B4-BE49-F238E27FC236}">
                <a16:creationId xmlns:a16="http://schemas.microsoft.com/office/drawing/2014/main" id="{60E4FBF4-C0B3-4E7A-A322-DB40F50623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a:extLst>
              <a:ext uri="{FF2B5EF4-FFF2-40B4-BE49-F238E27FC236}">
                <a16:creationId xmlns:a16="http://schemas.microsoft.com/office/drawing/2014/main" id="{0093F8B1-96F1-F881-A7FB-D81AD77ECA6F}"/>
              </a:ext>
            </a:extLst>
          </p:cNvPr>
          <p:cNvGrpSpPr/>
          <p:nvPr/>
        </p:nvGrpSpPr>
        <p:grpSpPr>
          <a:xfrm>
            <a:off x="90326" y="1713910"/>
            <a:ext cx="8406221" cy="3373897"/>
            <a:chOff x="4666576" y="3956891"/>
            <a:chExt cx="6518215" cy="2616134"/>
          </a:xfrm>
        </p:grpSpPr>
        <p:grpSp>
          <p:nvGrpSpPr>
            <p:cNvPr id="31" name="Group 30">
              <a:extLst>
                <a:ext uri="{FF2B5EF4-FFF2-40B4-BE49-F238E27FC236}">
                  <a16:creationId xmlns:a16="http://schemas.microsoft.com/office/drawing/2014/main" id="{B35EEBB8-96E7-C040-43E0-1629CDCDF710}"/>
                </a:ext>
              </a:extLst>
            </p:cNvPr>
            <p:cNvGrpSpPr/>
            <p:nvPr/>
          </p:nvGrpSpPr>
          <p:grpSpPr>
            <a:xfrm>
              <a:off x="4666576" y="3956891"/>
              <a:ext cx="6518215" cy="2616134"/>
              <a:chOff x="2800676" y="1394942"/>
              <a:chExt cx="6518215" cy="2616134"/>
            </a:xfrm>
          </p:grpSpPr>
          <p:sp>
            <p:nvSpPr>
              <p:cNvPr id="46" name="Rectangle: Rounded Corners 45">
                <a:extLst>
                  <a:ext uri="{FF2B5EF4-FFF2-40B4-BE49-F238E27FC236}">
                    <a16:creationId xmlns:a16="http://schemas.microsoft.com/office/drawing/2014/main" id="{8E71BFB4-5FAC-EBFE-D545-0599336497FD}"/>
                  </a:ext>
                </a:extLst>
              </p:cNvPr>
              <p:cNvSpPr/>
              <p:nvPr/>
            </p:nvSpPr>
            <p:spPr>
              <a:xfrm>
                <a:off x="2800676" y="1637031"/>
                <a:ext cx="6518215" cy="2374045"/>
              </a:xfrm>
              <a:custGeom>
                <a:avLst/>
                <a:gdLst>
                  <a:gd name="connsiteX0" fmla="*/ 0 w 6518215"/>
                  <a:gd name="connsiteY0" fmla="*/ 478892 h 2374045"/>
                  <a:gd name="connsiteX1" fmla="*/ 478892 w 6518215"/>
                  <a:gd name="connsiteY1" fmla="*/ 0 h 2374045"/>
                  <a:gd name="connsiteX2" fmla="*/ 1229550 w 6518215"/>
                  <a:gd name="connsiteY2" fmla="*/ 0 h 2374045"/>
                  <a:gd name="connsiteX3" fmla="*/ 1980208 w 6518215"/>
                  <a:gd name="connsiteY3" fmla="*/ 0 h 2374045"/>
                  <a:gd name="connsiteX4" fmla="*/ 2508449 w 6518215"/>
                  <a:gd name="connsiteY4" fmla="*/ 0 h 2374045"/>
                  <a:gd name="connsiteX5" fmla="*/ 3092295 w 6518215"/>
                  <a:gd name="connsiteY5" fmla="*/ 0 h 2374045"/>
                  <a:gd name="connsiteX6" fmla="*/ 3898557 w 6518215"/>
                  <a:gd name="connsiteY6" fmla="*/ 0 h 2374045"/>
                  <a:gd name="connsiteX7" fmla="*/ 4426798 w 6518215"/>
                  <a:gd name="connsiteY7" fmla="*/ 0 h 2374045"/>
                  <a:gd name="connsiteX8" fmla="*/ 4955039 w 6518215"/>
                  <a:gd name="connsiteY8" fmla="*/ 0 h 2374045"/>
                  <a:gd name="connsiteX9" fmla="*/ 6039323 w 6518215"/>
                  <a:gd name="connsiteY9" fmla="*/ 0 h 2374045"/>
                  <a:gd name="connsiteX10" fmla="*/ 6518215 w 6518215"/>
                  <a:gd name="connsiteY10" fmla="*/ 478892 h 2374045"/>
                  <a:gd name="connsiteX11" fmla="*/ 6518215 w 6518215"/>
                  <a:gd name="connsiteY11" fmla="*/ 908491 h 2374045"/>
                  <a:gd name="connsiteX12" fmla="*/ 6518215 w 6518215"/>
                  <a:gd name="connsiteY12" fmla="*/ 1408903 h 2374045"/>
                  <a:gd name="connsiteX13" fmla="*/ 6518215 w 6518215"/>
                  <a:gd name="connsiteY13" fmla="*/ 1895153 h 2374045"/>
                  <a:gd name="connsiteX14" fmla="*/ 6039323 w 6518215"/>
                  <a:gd name="connsiteY14" fmla="*/ 2374045 h 2374045"/>
                  <a:gd name="connsiteX15" fmla="*/ 5455478 w 6518215"/>
                  <a:gd name="connsiteY15" fmla="*/ 2374045 h 2374045"/>
                  <a:gd name="connsiteX16" fmla="*/ 4816028 w 6518215"/>
                  <a:gd name="connsiteY16" fmla="*/ 2374045 h 2374045"/>
                  <a:gd name="connsiteX17" fmla="*/ 4176579 w 6518215"/>
                  <a:gd name="connsiteY17" fmla="*/ 2374045 h 2374045"/>
                  <a:gd name="connsiteX18" fmla="*/ 3648338 w 6518215"/>
                  <a:gd name="connsiteY18" fmla="*/ 2374045 h 2374045"/>
                  <a:gd name="connsiteX19" fmla="*/ 3008888 w 6518215"/>
                  <a:gd name="connsiteY19" fmla="*/ 2374045 h 2374045"/>
                  <a:gd name="connsiteX20" fmla="*/ 2425043 w 6518215"/>
                  <a:gd name="connsiteY20" fmla="*/ 2374045 h 2374045"/>
                  <a:gd name="connsiteX21" fmla="*/ 1896802 w 6518215"/>
                  <a:gd name="connsiteY21" fmla="*/ 2374045 h 2374045"/>
                  <a:gd name="connsiteX22" fmla="*/ 1090539 w 6518215"/>
                  <a:gd name="connsiteY22" fmla="*/ 2374045 h 2374045"/>
                  <a:gd name="connsiteX23" fmla="*/ 478892 w 6518215"/>
                  <a:gd name="connsiteY23" fmla="*/ 2374045 h 2374045"/>
                  <a:gd name="connsiteX24" fmla="*/ 0 w 6518215"/>
                  <a:gd name="connsiteY24" fmla="*/ 1895153 h 2374045"/>
                  <a:gd name="connsiteX25" fmla="*/ 0 w 6518215"/>
                  <a:gd name="connsiteY25" fmla="*/ 1423066 h 2374045"/>
                  <a:gd name="connsiteX26" fmla="*/ 0 w 6518215"/>
                  <a:gd name="connsiteY26" fmla="*/ 965142 h 2374045"/>
                  <a:gd name="connsiteX27" fmla="*/ 0 w 6518215"/>
                  <a:gd name="connsiteY27" fmla="*/ 478892 h 2374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518215" h="2374045" fill="none" extrusionOk="0">
                    <a:moveTo>
                      <a:pt x="0" y="478892"/>
                    </a:moveTo>
                    <a:cubicBezTo>
                      <a:pt x="-40200" y="211066"/>
                      <a:pt x="232005" y="49236"/>
                      <a:pt x="478892" y="0"/>
                    </a:cubicBezTo>
                    <a:cubicBezTo>
                      <a:pt x="659433" y="5875"/>
                      <a:pt x="1003700" y="-16797"/>
                      <a:pt x="1229550" y="0"/>
                    </a:cubicBezTo>
                    <a:cubicBezTo>
                      <a:pt x="1455400" y="16797"/>
                      <a:pt x="1694258" y="-28785"/>
                      <a:pt x="1980208" y="0"/>
                    </a:cubicBezTo>
                    <a:cubicBezTo>
                      <a:pt x="2266158" y="28785"/>
                      <a:pt x="2336462" y="6396"/>
                      <a:pt x="2508449" y="0"/>
                    </a:cubicBezTo>
                    <a:cubicBezTo>
                      <a:pt x="2680436" y="-6396"/>
                      <a:pt x="2881590" y="-25713"/>
                      <a:pt x="3092295" y="0"/>
                    </a:cubicBezTo>
                    <a:cubicBezTo>
                      <a:pt x="3303000" y="25713"/>
                      <a:pt x="3645356" y="-6779"/>
                      <a:pt x="3898557" y="0"/>
                    </a:cubicBezTo>
                    <a:cubicBezTo>
                      <a:pt x="4151758" y="6779"/>
                      <a:pt x="4246994" y="-22024"/>
                      <a:pt x="4426798" y="0"/>
                    </a:cubicBezTo>
                    <a:cubicBezTo>
                      <a:pt x="4606602" y="22024"/>
                      <a:pt x="4727469" y="1680"/>
                      <a:pt x="4955039" y="0"/>
                    </a:cubicBezTo>
                    <a:cubicBezTo>
                      <a:pt x="5182609" y="-1680"/>
                      <a:pt x="5516565" y="7946"/>
                      <a:pt x="6039323" y="0"/>
                    </a:cubicBezTo>
                    <a:cubicBezTo>
                      <a:pt x="6296124" y="3474"/>
                      <a:pt x="6526809" y="172856"/>
                      <a:pt x="6518215" y="478892"/>
                    </a:cubicBezTo>
                    <a:cubicBezTo>
                      <a:pt x="6534590" y="582641"/>
                      <a:pt x="6504161" y="700797"/>
                      <a:pt x="6518215" y="908491"/>
                    </a:cubicBezTo>
                    <a:cubicBezTo>
                      <a:pt x="6532269" y="1116185"/>
                      <a:pt x="6503169" y="1266240"/>
                      <a:pt x="6518215" y="1408903"/>
                    </a:cubicBezTo>
                    <a:cubicBezTo>
                      <a:pt x="6533261" y="1551566"/>
                      <a:pt x="6528412" y="1740149"/>
                      <a:pt x="6518215" y="1895153"/>
                    </a:cubicBezTo>
                    <a:cubicBezTo>
                      <a:pt x="6552226" y="2161136"/>
                      <a:pt x="6283534" y="2409020"/>
                      <a:pt x="6039323" y="2374045"/>
                    </a:cubicBezTo>
                    <a:cubicBezTo>
                      <a:pt x="5918067" y="2402201"/>
                      <a:pt x="5730445" y="2363184"/>
                      <a:pt x="5455478" y="2374045"/>
                    </a:cubicBezTo>
                    <a:cubicBezTo>
                      <a:pt x="5180511" y="2384906"/>
                      <a:pt x="4994717" y="2390654"/>
                      <a:pt x="4816028" y="2374045"/>
                    </a:cubicBezTo>
                    <a:cubicBezTo>
                      <a:pt x="4637339" y="2357437"/>
                      <a:pt x="4322580" y="2390183"/>
                      <a:pt x="4176579" y="2374045"/>
                    </a:cubicBezTo>
                    <a:cubicBezTo>
                      <a:pt x="4030578" y="2357907"/>
                      <a:pt x="3859540" y="2380029"/>
                      <a:pt x="3648338" y="2374045"/>
                    </a:cubicBezTo>
                    <a:cubicBezTo>
                      <a:pt x="3437136" y="2368061"/>
                      <a:pt x="3322807" y="2371293"/>
                      <a:pt x="3008888" y="2374045"/>
                    </a:cubicBezTo>
                    <a:cubicBezTo>
                      <a:pt x="2694969" y="2376798"/>
                      <a:pt x="2577295" y="2384121"/>
                      <a:pt x="2425043" y="2374045"/>
                    </a:cubicBezTo>
                    <a:cubicBezTo>
                      <a:pt x="2272791" y="2363969"/>
                      <a:pt x="2141491" y="2350517"/>
                      <a:pt x="1896802" y="2374045"/>
                    </a:cubicBezTo>
                    <a:cubicBezTo>
                      <a:pt x="1652113" y="2397573"/>
                      <a:pt x="1432641" y="2396244"/>
                      <a:pt x="1090539" y="2374045"/>
                    </a:cubicBezTo>
                    <a:cubicBezTo>
                      <a:pt x="748437" y="2351846"/>
                      <a:pt x="682697" y="2386831"/>
                      <a:pt x="478892" y="2374045"/>
                    </a:cubicBezTo>
                    <a:cubicBezTo>
                      <a:pt x="193498" y="2334043"/>
                      <a:pt x="60536" y="2141483"/>
                      <a:pt x="0" y="1895153"/>
                    </a:cubicBezTo>
                    <a:cubicBezTo>
                      <a:pt x="722" y="1713624"/>
                      <a:pt x="8027" y="1648526"/>
                      <a:pt x="0" y="1423066"/>
                    </a:cubicBezTo>
                    <a:cubicBezTo>
                      <a:pt x="-8027" y="1197606"/>
                      <a:pt x="-7936" y="1124751"/>
                      <a:pt x="0" y="965142"/>
                    </a:cubicBezTo>
                    <a:cubicBezTo>
                      <a:pt x="7936" y="805533"/>
                      <a:pt x="-3989" y="709354"/>
                      <a:pt x="0" y="478892"/>
                    </a:cubicBezTo>
                    <a:close/>
                  </a:path>
                  <a:path w="6518215" h="2374045" stroke="0" extrusionOk="0">
                    <a:moveTo>
                      <a:pt x="0" y="478892"/>
                    </a:moveTo>
                    <a:cubicBezTo>
                      <a:pt x="1648" y="264812"/>
                      <a:pt x="242370" y="49968"/>
                      <a:pt x="478892" y="0"/>
                    </a:cubicBezTo>
                    <a:cubicBezTo>
                      <a:pt x="659140" y="18428"/>
                      <a:pt x="952976" y="30636"/>
                      <a:pt x="1229550" y="0"/>
                    </a:cubicBezTo>
                    <a:cubicBezTo>
                      <a:pt x="1506124" y="-30636"/>
                      <a:pt x="1542465" y="22783"/>
                      <a:pt x="1813395" y="0"/>
                    </a:cubicBezTo>
                    <a:cubicBezTo>
                      <a:pt x="2084326" y="-22783"/>
                      <a:pt x="2214203" y="11745"/>
                      <a:pt x="2397241" y="0"/>
                    </a:cubicBezTo>
                    <a:cubicBezTo>
                      <a:pt x="2580279" y="-11745"/>
                      <a:pt x="2951301" y="17395"/>
                      <a:pt x="3147899" y="0"/>
                    </a:cubicBezTo>
                    <a:cubicBezTo>
                      <a:pt x="3344497" y="-17395"/>
                      <a:pt x="3474860" y="16522"/>
                      <a:pt x="3787348" y="0"/>
                    </a:cubicBezTo>
                    <a:cubicBezTo>
                      <a:pt x="4099836" y="-16522"/>
                      <a:pt x="4219630" y="-873"/>
                      <a:pt x="4593611" y="0"/>
                    </a:cubicBezTo>
                    <a:cubicBezTo>
                      <a:pt x="4967592" y="873"/>
                      <a:pt x="5001023" y="-6595"/>
                      <a:pt x="5399873" y="0"/>
                    </a:cubicBezTo>
                    <a:cubicBezTo>
                      <a:pt x="5798723" y="6595"/>
                      <a:pt x="5795821" y="-24864"/>
                      <a:pt x="6039323" y="0"/>
                    </a:cubicBezTo>
                    <a:cubicBezTo>
                      <a:pt x="6296173" y="-3430"/>
                      <a:pt x="6467715" y="213963"/>
                      <a:pt x="6518215" y="478892"/>
                    </a:cubicBezTo>
                    <a:cubicBezTo>
                      <a:pt x="6503469" y="687907"/>
                      <a:pt x="6517762" y="759322"/>
                      <a:pt x="6518215" y="950979"/>
                    </a:cubicBezTo>
                    <a:cubicBezTo>
                      <a:pt x="6518668" y="1142636"/>
                      <a:pt x="6525366" y="1295443"/>
                      <a:pt x="6518215" y="1423066"/>
                    </a:cubicBezTo>
                    <a:cubicBezTo>
                      <a:pt x="6511064" y="1550689"/>
                      <a:pt x="6519883" y="1672103"/>
                      <a:pt x="6518215" y="1895153"/>
                    </a:cubicBezTo>
                    <a:cubicBezTo>
                      <a:pt x="6547780" y="2163292"/>
                      <a:pt x="6306742" y="2388985"/>
                      <a:pt x="6039323" y="2374045"/>
                    </a:cubicBezTo>
                    <a:cubicBezTo>
                      <a:pt x="5882405" y="2345368"/>
                      <a:pt x="5461616" y="2359293"/>
                      <a:pt x="5288665" y="2374045"/>
                    </a:cubicBezTo>
                    <a:cubicBezTo>
                      <a:pt x="5115714" y="2388797"/>
                      <a:pt x="4824817" y="2364281"/>
                      <a:pt x="4649215" y="2374045"/>
                    </a:cubicBezTo>
                    <a:cubicBezTo>
                      <a:pt x="4473613" y="2383810"/>
                      <a:pt x="4152465" y="2346722"/>
                      <a:pt x="4009766" y="2374045"/>
                    </a:cubicBezTo>
                    <a:cubicBezTo>
                      <a:pt x="3867067" y="2401368"/>
                      <a:pt x="3575382" y="2390981"/>
                      <a:pt x="3203503" y="2374045"/>
                    </a:cubicBezTo>
                    <a:cubicBezTo>
                      <a:pt x="2831624" y="2357109"/>
                      <a:pt x="2672257" y="2401588"/>
                      <a:pt x="2452845" y="2374045"/>
                    </a:cubicBezTo>
                    <a:cubicBezTo>
                      <a:pt x="2233433" y="2346502"/>
                      <a:pt x="2105435" y="2365573"/>
                      <a:pt x="1813395" y="2374045"/>
                    </a:cubicBezTo>
                    <a:cubicBezTo>
                      <a:pt x="1521355" y="2382518"/>
                      <a:pt x="1450232" y="2381815"/>
                      <a:pt x="1229550" y="2374045"/>
                    </a:cubicBezTo>
                    <a:cubicBezTo>
                      <a:pt x="1008869" y="2366275"/>
                      <a:pt x="741814" y="2336804"/>
                      <a:pt x="478892" y="2374045"/>
                    </a:cubicBezTo>
                    <a:cubicBezTo>
                      <a:pt x="247913" y="2336186"/>
                      <a:pt x="-5000" y="2173785"/>
                      <a:pt x="0" y="1895153"/>
                    </a:cubicBezTo>
                    <a:cubicBezTo>
                      <a:pt x="11119" y="1656279"/>
                      <a:pt x="-10995" y="1552677"/>
                      <a:pt x="0" y="1394741"/>
                    </a:cubicBezTo>
                    <a:cubicBezTo>
                      <a:pt x="10995" y="1236805"/>
                      <a:pt x="4337" y="1141656"/>
                      <a:pt x="0" y="894329"/>
                    </a:cubicBezTo>
                    <a:cubicBezTo>
                      <a:pt x="-4337" y="647002"/>
                      <a:pt x="9615" y="653418"/>
                      <a:pt x="0" y="478892"/>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prstGeom prst="roundRect">
                        <a:avLst>
                          <a:gd name="adj" fmla="val 20172"/>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marL="0" marR="0" lvl="0" indent="0" algn="just" defTabSz="914400" rtl="0" eaLnBrk="1" fontAlgn="auto" latinLnBrk="0" hangingPunct="1">
                  <a:lnSpc>
                    <a:spcPct val="11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1.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đúng</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just" defTabSz="914400" rtl="0" eaLnBrk="1" fontAlgn="auto" latinLnBrk="0" hangingPunct="1">
                  <a:lnSpc>
                    <a:spcPct val="11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2.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to,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rõ</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a:p>
                <a:pPr marL="0" marR="0" lvl="0" indent="0" algn="just" defTabSz="914400" rtl="0" eaLnBrk="1" fontAlgn="auto" latinLnBrk="0" hangingPunct="1">
                  <a:lnSpc>
                    <a:spcPct val="110000"/>
                  </a:lnSpc>
                  <a:spcBef>
                    <a:spcPts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3.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Đọc</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ngắt</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nghỉ</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đúng</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4000" b="0" i="0" u="none" strike="noStrike" kern="1200" cap="none" spc="0" normalizeH="0" baseline="0" noProof="0" dirty="0" err="1">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chỗ</a:t>
                </a:r>
                <a:r>
                  <a:rPr kumimoji="0" lang="en-US" sz="4000" b="0" i="0" u="none" strike="noStrike" kern="1200" cap="none" spc="0" normalizeH="0" baseline="0" noProof="0" dirty="0">
                    <a:ln>
                      <a:noFill/>
                    </a:ln>
                    <a:solidFill>
                      <a:srgbClr val="00000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sp>
            <p:nvSpPr>
              <p:cNvPr id="47" name="Rectangle: Rounded Corners 46">
                <a:extLst>
                  <a:ext uri="{FF2B5EF4-FFF2-40B4-BE49-F238E27FC236}">
                    <a16:creationId xmlns:a16="http://schemas.microsoft.com/office/drawing/2014/main" id="{2A469B8A-EA39-288A-22C2-2FCE34D09281}"/>
                  </a:ext>
                </a:extLst>
              </p:cNvPr>
              <p:cNvSpPr/>
              <p:nvPr/>
            </p:nvSpPr>
            <p:spPr>
              <a:xfrm>
                <a:off x="4025243" y="1394942"/>
                <a:ext cx="4621427" cy="657543"/>
              </a:xfrm>
              <a:prstGeom prst="roundRect">
                <a:avLst>
                  <a:gd name="adj" fmla="val 50000"/>
                </a:avLst>
              </a:prstGeom>
              <a:solidFill>
                <a:srgbClr val="CCFFFF"/>
              </a:solidFill>
              <a:ln w="38100">
                <a:solidFill>
                  <a:srgbClr val="00206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Tiêu</a:t>
                </a:r>
                <a:r>
                  <a:rPr kumimoji="0" lang="en-US" sz="54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54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chí</a:t>
                </a:r>
                <a:r>
                  <a:rPr kumimoji="0" lang="en-US" sz="54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54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đánh</a:t>
                </a:r>
                <a:r>
                  <a:rPr kumimoji="0" lang="en-US" sz="54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 </a:t>
                </a:r>
                <a:r>
                  <a:rPr kumimoji="0" lang="en-US" sz="5400" b="1" i="0" u="none" strike="noStrike" kern="1200" cap="none" spc="0" normalizeH="0" baseline="0" noProof="0" dirty="0" err="1">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rPr>
                  <a:t>giá</a:t>
                </a:r>
                <a:endParaRPr kumimoji="0" lang="en-US" sz="54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pic>
          <p:nvPicPr>
            <p:cNvPr id="33" name="Picture 32">
              <a:extLst>
                <a:ext uri="{FF2B5EF4-FFF2-40B4-BE49-F238E27FC236}">
                  <a16:creationId xmlns:a16="http://schemas.microsoft.com/office/drawing/2014/main" id="{AD3E121B-0EEF-B9F4-9F66-D06132188EBA}"/>
                </a:ext>
              </a:extLst>
            </p:cNvPr>
            <p:cNvPicPr>
              <a:picLocks noChangeAspect="1"/>
            </p:cNvPicPr>
            <p:nvPr/>
          </p:nvPicPr>
          <p:blipFill>
            <a:blip r:embed="rId3"/>
            <a:stretch>
              <a:fillRect/>
            </a:stretch>
          </p:blipFill>
          <p:spPr>
            <a:xfrm>
              <a:off x="7470944" y="4801718"/>
              <a:ext cx="469963" cy="469963"/>
            </a:xfrm>
            <a:prstGeom prst="rect">
              <a:avLst/>
            </a:prstGeom>
          </p:spPr>
        </p:pic>
        <p:pic>
          <p:nvPicPr>
            <p:cNvPr id="38" name="Picture 37">
              <a:extLst>
                <a:ext uri="{FF2B5EF4-FFF2-40B4-BE49-F238E27FC236}">
                  <a16:creationId xmlns:a16="http://schemas.microsoft.com/office/drawing/2014/main" id="{0B7CA7DE-773B-70AE-8446-355194D79477}"/>
                </a:ext>
              </a:extLst>
            </p:cNvPr>
            <p:cNvPicPr>
              <a:picLocks noChangeAspect="1"/>
            </p:cNvPicPr>
            <p:nvPr/>
          </p:nvPicPr>
          <p:blipFill>
            <a:blip r:embed="rId4"/>
            <a:stretch>
              <a:fillRect/>
            </a:stretch>
          </p:blipFill>
          <p:spPr>
            <a:xfrm>
              <a:off x="6914270" y="4801718"/>
              <a:ext cx="469963" cy="469963"/>
            </a:xfrm>
            <a:prstGeom prst="rect">
              <a:avLst/>
            </a:prstGeom>
          </p:spPr>
        </p:pic>
        <p:pic>
          <p:nvPicPr>
            <p:cNvPr id="39" name="Picture 38">
              <a:extLst>
                <a:ext uri="{FF2B5EF4-FFF2-40B4-BE49-F238E27FC236}">
                  <a16:creationId xmlns:a16="http://schemas.microsoft.com/office/drawing/2014/main" id="{B6B5F22D-F7F4-0587-78C7-5AC8382CF029}"/>
                </a:ext>
              </a:extLst>
            </p:cNvPr>
            <p:cNvPicPr>
              <a:picLocks noChangeAspect="1"/>
            </p:cNvPicPr>
            <p:nvPr/>
          </p:nvPicPr>
          <p:blipFill>
            <a:blip r:embed="rId5"/>
            <a:stretch>
              <a:fillRect/>
            </a:stretch>
          </p:blipFill>
          <p:spPr>
            <a:xfrm>
              <a:off x="8027618" y="4801718"/>
              <a:ext cx="469963" cy="469963"/>
            </a:xfrm>
            <a:prstGeom prst="rect">
              <a:avLst/>
            </a:prstGeom>
          </p:spPr>
        </p:pic>
        <p:pic>
          <p:nvPicPr>
            <p:cNvPr id="40" name="Picture 39">
              <a:extLst>
                <a:ext uri="{FF2B5EF4-FFF2-40B4-BE49-F238E27FC236}">
                  <a16:creationId xmlns:a16="http://schemas.microsoft.com/office/drawing/2014/main" id="{28D9D089-D423-8864-4D55-549EB1929BD2}"/>
                </a:ext>
              </a:extLst>
            </p:cNvPr>
            <p:cNvPicPr>
              <a:picLocks noChangeAspect="1"/>
            </p:cNvPicPr>
            <p:nvPr/>
          </p:nvPicPr>
          <p:blipFill>
            <a:blip r:embed="rId3"/>
            <a:stretch>
              <a:fillRect/>
            </a:stretch>
          </p:blipFill>
          <p:spPr>
            <a:xfrm>
              <a:off x="7792636" y="5402382"/>
              <a:ext cx="469963" cy="469963"/>
            </a:xfrm>
            <a:prstGeom prst="rect">
              <a:avLst/>
            </a:prstGeom>
          </p:spPr>
        </p:pic>
        <p:pic>
          <p:nvPicPr>
            <p:cNvPr id="41" name="Picture 40">
              <a:extLst>
                <a:ext uri="{FF2B5EF4-FFF2-40B4-BE49-F238E27FC236}">
                  <a16:creationId xmlns:a16="http://schemas.microsoft.com/office/drawing/2014/main" id="{2C428D14-7D68-13FC-F412-78B095186CD0}"/>
                </a:ext>
              </a:extLst>
            </p:cNvPr>
            <p:cNvPicPr>
              <a:picLocks noChangeAspect="1"/>
            </p:cNvPicPr>
            <p:nvPr/>
          </p:nvPicPr>
          <p:blipFill>
            <a:blip r:embed="rId4"/>
            <a:stretch>
              <a:fillRect/>
            </a:stretch>
          </p:blipFill>
          <p:spPr>
            <a:xfrm>
              <a:off x="7235962" y="5402382"/>
              <a:ext cx="469963" cy="469963"/>
            </a:xfrm>
            <a:prstGeom prst="rect">
              <a:avLst/>
            </a:prstGeom>
          </p:spPr>
        </p:pic>
        <p:pic>
          <p:nvPicPr>
            <p:cNvPr id="42" name="Picture 41">
              <a:extLst>
                <a:ext uri="{FF2B5EF4-FFF2-40B4-BE49-F238E27FC236}">
                  <a16:creationId xmlns:a16="http://schemas.microsoft.com/office/drawing/2014/main" id="{793AEBD5-8318-06A6-37E9-69A9494DC584}"/>
                </a:ext>
              </a:extLst>
            </p:cNvPr>
            <p:cNvPicPr>
              <a:picLocks noChangeAspect="1"/>
            </p:cNvPicPr>
            <p:nvPr/>
          </p:nvPicPr>
          <p:blipFill>
            <a:blip r:embed="rId5"/>
            <a:stretch>
              <a:fillRect/>
            </a:stretch>
          </p:blipFill>
          <p:spPr>
            <a:xfrm>
              <a:off x="8349310" y="5402382"/>
              <a:ext cx="469963" cy="469963"/>
            </a:xfrm>
            <a:prstGeom prst="rect">
              <a:avLst/>
            </a:prstGeom>
          </p:spPr>
        </p:pic>
        <p:pic>
          <p:nvPicPr>
            <p:cNvPr id="43" name="Picture 42">
              <a:extLst>
                <a:ext uri="{FF2B5EF4-FFF2-40B4-BE49-F238E27FC236}">
                  <a16:creationId xmlns:a16="http://schemas.microsoft.com/office/drawing/2014/main" id="{AD0DC8DA-C775-4C7F-E348-7099576468E3}"/>
                </a:ext>
              </a:extLst>
            </p:cNvPr>
            <p:cNvPicPr>
              <a:picLocks noChangeAspect="1"/>
            </p:cNvPicPr>
            <p:nvPr/>
          </p:nvPicPr>
          <p:blipFill>
            <a:blip r:embed="rId3"/>
            <a:stretch>
              <a:fillRect/>
            </a:stretch>
          </p:blipFill>
          <p:spPr>
            <a:xfrm>
              <a:off x="9900985" y="5942562"/>
              <a:ext cx="469963" cy="469963"/>
            </a:xfrm>
            <a:prstGeom prst="rect">
              <a:avLst/>
            </a:prstGeom>
          </p:spPr>
        </p:pic>
        <p:pic>
          <p:nvPicPr>
            <p:cNvPr id="44" name="Picture 43">
              <a:extLst>
                <a:ext uri="{FF2B5EF4-FFF2-40B4-BE49-F238E27FC236}">
                  <a16:creationId xmlns:a16="http://schemas.microsoft.com/office/drawing/2014/main" id="{169EE7B6-D18F-5225-EDF7-9EDF4ECC37D9}"/>
                </a:ext>
              </a:extLst>
            </p:cNvPr>
            <p:cNvPicPr>
              <a:picLocks noChangeAspect="1"/>
            </p:cNvPicPr>
            <p:nvPr/>
          </p:nvPicPr>
          <p:blipFill>
            <a:blip r:embed="rId4"/>
            <a:stretch>
              <a:fillRect/>
            </a:stretch>
          </p:blipFill>
          <p:spPr>
            <a:xfrm>
              <a:off x="9344311" y="5942562"/>
              <a:ext cx="469963" cy="469963"/>
            </a:xfrm>
            <a:prstGeom prst="rect">
              <a:avLst/>
            </a:prstGeom>
          </p:spPr>
        </p:pic>
        <p:pic>
          <p:nvPicPr>
            <p:cNvPr id="45" name="Picture 44">
              <a:extLst>
                <a:ext uri="{FF2B5EF4-FFF2-40B4-BE49-F238E27FC236}">
                  <a16:creationId xmlns:a16="http://schemas.microsoft.com/office/drawing/2014/main" id="{0356EDF8-711E-97A8-F56F-4D3960F8972C}"/>
                </a:ext>
              </a:extLst>
            </p:cNvPr>
            <p:cNvPicPr>
              <a:picLocks noChangeAspect="1"/>
            </p:cNvPicPr>
            <p:nvPr/>
          </p:nvPicPr>
          <p:blipFill>
            <a:blip r:embed="rId5"/>
            <a:stretch>
              <a:fillRect/>
            </a:stretch>
          </p:blipFill>
          <p:spPr>
            <a:xfrm>
              <a:off x="10457659" y="5942562"/>
              <a:ext cx="469963" cy="469963"/>
            </a:xfrm>
            <a:prstGeom prst="rect">
              <a:avLst/>
            </a:prstGeom>
          </p:spPr>
        </p:pic>
      </p:grpSp>
      <p:pic>
        <p:nvPicPr>
          <p:cNvPr id="26626" name="Picture 2" descr="HD wallpaper: Cartoon Kids Music, illustration of four children playing  instruments while walking on sand | Wallpaper Flare">
            <a:extLst>
              <a:ext uri="{FF2B5EF4-FFF2-40B4-BE49-F238E27FC236}">
                <a16:creationId xmlns:a16="http://schemas.microsoft.com/office/drawing/2014/main" id="{EED7573A-A427-471A-8F63-B1A918CD2186}"/>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10000" b="98710" l="9677" r="94758">
                        <a14:foregroundMark x1="43145" y1="99032" x2="45161" y2="92903"/>
                        <a14:foregroundMark x1="69960" y1="49355" x2="69960" y2="56774"/>
                        <a14:foregroundMark x1="87500" y1="50968" x2="88710" y2="54516"/>
                        <a14:foregroundMark x1="87500" y1="64516" x2="87500" y2="69677"/>
                        <a14:foregroundMark x1="85887" y1="66452" x2="85887" y2="67097"/>
                        <a14:foregroundMark x1="85887" y1="62258" x2="85887" y2="66452"/>
                        <a14:foregroundMark x1="86089" y1="51613" x2="85081" y2="51613"/>
                        <a14:foregroundMark x1="71573" y1="49032" x2="71573" y2="49032"/>
                        <a14:foregroundMark x1="65524" y1="79032" x2="65524" y2="82903"/>
                        <a14:foregroundMark x1="78024" y1="75161" x2="78024" y2="78387"/>
                        <a14:foregroundMark x1="80040" y1="77419" x2="80040" y2="77419"/>
                        <a14:foregroundMark x1="85484" y1="69032" x2="85484" y2="69032"/>
                        <a14:backgroundMark x1="11694" y1="48387" x2="27016" y2="48387"/>
                        <a14:backgroundMark x1="27823" y1="40645" x2="403" y2="83548"/>
                        <a14:backgroundMark x1="11694" y1="68710" x2="36492" y2="76452"/>
                        <a14:backgroundMark x1="34274" y1="68710" x2="32863" y2="75161"/>
                        <a14:backgroundMark x1="37500" y1="66452" x2="37500" y2="66452"/>
                        <a14:backgroundMark x1="37500" y1="66452" x2="37500" y2="66452"/>
                        <a14:backgroundMark x1="37702" y1="68065" x2="40927" y2="68065"/>
                        <a14:backgroundMark x1="53226" y1="65484" x2="54234" y2="68710"/>
                        <a14:backgroundMark x1="27823" y1="64839" x2="34476" y2="64839"/>
                        <a14:backgroundMark x1="28024" y1="37097" x2="33266" y2="50000"/>
                        <a14:backgroundMark x1="83266" y1="66452" x2="83266" y2="66452"/>
                        <a14:backgroundMark x1="86694" y1="71290" x2="86694" y2="71290"/>
                        <a14:backgroundMark x1="95161" y1="57097" x2="95565" y2="72581"/>
                      </a14:backgroundRemoval>
                    </a14:imgEffect>
                  </a14:imgLayer>
                </a14:imgProps>
              </a:ext>
              <a:ext uri="{28A0092B-C50C-407E-A947-70E740481C1C}">
                <a14:useLocalDpi xmlns:a14="http://schemas.microsoft.com/office/drawing/2010/main" val="0"/>
              </a:ext>
            </a:extLst>
          </a:blip>
          <a:srcRect/>
          <a:stretch>
            <a:fillRect/>
          </a:stretch>
        </p:blipFill>
        <p:spPr bwMode="auto">
          <a:xfrm>
            <a:off x="6325621" y="2994383"/>
            <a:ext cx="6181787" cy="386361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AE58EE9C-C4C9-43F5-9D56-8E56B10EBD98}"/>
              </a:ext>
            </a:extLst>
          </p:cNvPr>
          <p:cNvPicPr>
            <a:picLocks noChangeAspect="1"/>
          </p:cNvPicPr>
          <p:nvPr/>
        </p:nvPicPr>
        <p:blipFill>
          <a:blip r:embed="rId8"/>
          <a:stretch>
            <a:fillRect/>
          </a:stretch>
        </p:blipFill>
        <p:spPr>
          <a:xfrm>
            <a:off x="1805598" y="277713"/>
            <a:ext cx="7895004" cy="835224"/>
          </a:xfrm>
          <a:prstGeom prst="rect">
            <a:avLst/>
          </a:prstGeom>
        </p:spPr>
      </p:pic>
    </p:spTree>
    <p:extLst>
      <p:ext uri="{BB962C8B-B14F-4D97-AF65-F5344CB8AC3E}">
        <p14:creationId xmlns:p14="http://schemas.microsoft.com/office/powerpoint/2010/main" val="36453031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6000">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66000">
                                          <p:cBhvr additive="base">
                                            <p:cTn id="7" dur="1000" fill="hold"/>
                                            <p:tgtEl>
                                              <p:spTgt spid="30"/>
                                            </p:tgtEl>
                                            <p:attrNameLst>
                                              <p:attrName>ppt_x</p:attrName>
                                            </p:attrNameLst>
                                          </p:cBhvr>
                                          <p:tavLst>
                                            <p:tav tm="0">
                                              <p:val>
                                                <p:strVal val="#ppt_x"/>
                                              </p:val>
                                            </p:tav>
                                            <p:tav tm="100000">
                                              <p:val>
                                                <p:strVal val="#ppt_x"/>
                                              </p:val>
                                            </p:tav>
                                          </p:tavLst>
                                        </p:anim>
                                        <p:anim calcmode="lin" valueType="num" p14:bounceEnd="66000">
                                          <p:cBhvr additive="base">
                                            <p:cTn id="8" dur="10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ppt_x"/>
                                              </p:val>
                                            </p:tav>
                                            <p:tav tm="100000">
                                              <p:val>
                                                <p:strVal val="#ppt_x"/>
                                              </p:val>
                                            </p:tav>
                                          </p:tavLst>
                                        </p:anim>
                                        <p:anim calcmode="lin" valueType="num">
                                          <p:cBhvr additive="base">
                                            <p:cTn id="12" dur="10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B2A4D9B-6676-4D48-8693-45C3B0C490A2}"/>
              </a:ext>
            </a:extLst>
          </p:cNvPr>
          <p:cNvPicPr>
            <a:picLocks noChangeAspect="1"/>
          </p:cNvPicPr>
          <p:nvPr/>
        </p:nvPicPr>
        <p:blipFill>
          <a:blip r:embed="rId2">
            <a:extLst>
              <a:ext uri="{28A0092B-C50C-407E-A947-70E740481C1C}">
                <a14:useLocalDpi xmlns:a14="http://schemas.microsoft.com/office/drawing/2010/main" val="0"/>
              </a:ext>
            </a:extLst>
          </a:blip>
          <a:srcRect l="582" r="582"/>
          <a:stretch/>
        </p:blipFill>
        <p:spPr>
          <a:xfrm>
            <a:off x="0" y="-1"/>
            <a:ext cx="12200722" cy="6858001"/>
          </a:xfrm>
          <a:prstGeom prst="rect">
            <a:avLst/>
          </a:prstGeom>
        </p:spPr>
      </p:pic>
      <p:sp>
        <p:nvSpPr>
          <p:cNvPr id="20" name="Rectangle: Rounded Corners 19">
            <a:extLst>
              <a:ext uri="{FF2B5EF4-FFF2-40B4-BE49-F238E27FC236}">
                <a16:creationId xmlns:a16="http://schemas.microsoft.com/office/drawing/2014/main" id="{6932C881-4D28-7190-2801-2A4219F860F9}"/>
              </a:ext>
            </a:extLst>
          </p:cNvPr>
          <p:cNvSpPr/>
          <p:nvPr/>
        </p:nvSpPr>
        <p:spPr>
          <a:xfrm>
            <a:off x="299803" y="339969"/>
            <a:ext cx="11602387" cy="6285683"/>
          </a:xfrm>
          <a:custGeom>
            <a:avLst/>
            <a:gdLst>
              <a:gd name="connsiteX0" fmla="*/ 0 w 11602387"/>
              <a:gd name="connsiteY0" fmla="*/ 787659 h 6285683"/>
              <a:gd name="connsiteX1" fmla="*/ 787659 w 11602387"/>
              <a:gd name="connsiteY1" fmla="*/ 0 h 6285683"/>
              <a:gd name="connsiteX2" fmla="*/ 1355860 w 11602387"/>
              <a:gd name="connsiteY2" fmla="*/ 0 h 6285683"/>
              <a:gd name="connsiteX3" fmla="*/ 2024331 w 11602387"/>
              <a:gd name="connsiteY3" fmla="*/ 0 h 6285683"/>
              <a:gd name="connsiteX4" fmla="*/ 2592531 w 11602387"/>
              <a:gd name="connsiteY4" fmla="*/ 0 h 6285683"/>
              <a:gd name="connsiteX5" fmla="*/ 2960191 w 11602387"/>
              <a:gd name="connsiteY5" fmla="*/ 0 h 6285683"/>
              <a:gd name="connsiteX6" fmla="*/ 3528391 w 11602387"/>
              <a:gd name="connsiteY6" fmla="*/ 0 h 6285683"/>
              <a:gd name="connsiteX7" fmla="*/ 4096592 w 11602387"/>
              <a:gd name="connsiteY7" fmla="*/ 0 h 6285683"/>
              <a:gd name="connsiteX8" fmla="*/ 4464251 w 11602387"/>
              <a:gd name="connsiteY8" fmla="*/ 0 h 6285683"/>
              <a:gd name="connsiteX9" fmla="*/ 4932181 w 11602387"/>
              <a:gd name="connsiteY9" fmla="*/ 0 h 6285683"/>
              <a:gd name="connsiteX10" fmla="*/ 5299840 w 11602387"/>
              <a:gd name="connsiteY10" fmla="*/ 0 h 6285683"/>
              <a:gd name="connsiteX11" fmla="*/ 6168853 w 11602387"/>
              <a:gd name="connsiteY11" fmla="*/ 0 h 6285683"/>
              <a:gd name="connsiteX12" fmla="*/ 6636783 w 11602387"/>
              <a:gd name="connsiteY12" fmla="*/ 0 h 6285683"/>
              <a:gd name="connsiteX13" fmla="*/ 7104712 w 11602387"/>
              <a:gd name="connsiteY13" fmla="*/ 0 h 6285683"/>
              <a:gd name="connsiteX14" fmla="*/ 7973725 w 11602387"/>
              <a:gd name="connsiteY14" fmla="*/ 0 h 6285683"/>
              <a:gd name="connsiteX15" fmla="*/ 8341384 w 11602387"/>
              <a:gd name="connsiteY15" fmla="*/ 0 h 6285683"/>
              <a:gd name="connsiteX16" fmla="*/ 9110126 w 11602387"/>
              <a:gd name="connsiteY16" fmla="*/ 0 h 6285683"/>
              <a:gd name="connsiteX17" fmla="*/ 9778598 w 11602387"/>
              <a:gd name="connsiteY17" fmla="*/ 0 h 6285683"/>
              <a:gd name="connsiteX18" fmla="*/ 10814728 w 11602387"/>
              <a:gd name="connsiteY18" fmla="*/ 0 h 6285683"/>
              <a:gd name="connsiteX19" fmla="*/ 11602387 w 11602387"/>
              <a:gd name="connsiteY19" fmla="*/ 787659 h 6285683"/>
              <a:gd name="connsiteX20" fmla="*/ 11602387 w 11602387"/>
              <a:gd name="connsiteY20" fmla="*/ 1319257 h 6285683"/>
              <a:gd name="connsiteX21" fmla="*/ 11602387 w 11602387"/>
              <a:gd name="connsiteY21" fmla="*/ 2086374 h 6285683"/>
              <a:gd name="connsiteX22" fmla="*/ 11602387 w 11602387"/>
              <a:gd name="connsiteY22" fmla="*/ 2712180 h 6285683"/>
              <a:gd name="connsiteX23" fmla="*/ 11602387 w 11602387"/>
              <a:gd name="connsiteY23" fmla="*/ 3337985 h 6285683"/>
              <a:gd name="connsiteX24" fmla="*/ 11602387 w 11602387"/>
              <a:gd name="connsiteY24" fmla="*/ 4010894 h 6285683"/>
              <a:gd name="connsiteX25" fmla="*/ 11602387 w 11602387"/>
              <a:gd name="connsiteY25" fmla="*/ 4778011 h 6285683"/>
              <a:gd name="connsiteX26" fmla="*/ 11602387 w 11602387"/>
              <a:gd name="connsiteY26" fmla="*/ 5498024 h 6285683"/>
              <a:gd name="connsiteX27" fmla="*/ 10814728 w 11602387"/>
              <a:gd name="connsiteY27" fmla="*/ 6285683 h 6285683"/>
              <a:gd name="connsiteX28" fmla="*/ 10447069 w 11602387"/>
              <a:gd name="connsiteY28" fmla="*/ 6285683 h 6285683"/>
              <a:gd name="connsiteX29" fmla="*/ 9678327 w 11602387"/>
              <a:gd name="connsiteY29" fmla="*/ 6285683 h 6285683"/>
              <a:gd name="connsiteX30" fmla="*/ 9110126 w 11602387"/>
              <a:gd name="connsiteY30" fmla="*/ 6285683 h 6285683"/>
              <a:gd name="connsiteX31" fmla="*/ 8241114 w 11602387"/>
              <a:gd name="connsiteY31" fmla="*/ 6285683 h 6285683"/>
              <a:gd name="connsiteX32" fmla="*/ 7572642 w 11602387"/>
              <a:gd name="connsiteY32" fmla="*/ 6285683 h 6285683"/>
              <a:gd name="connsiteX33" fmla="*/ 7104712 w 11602387"/>
              <a:gd name="connsiteY33" fmla="*/ 6285683 h 6285683"/>
              <a:gd name="connsiteX34" fmla="*/ 6235700 w 11602387"/>
              <a:gd name="connsiteY34" fmla="*/ 6285683 h 6285683"/>
              <a:gd name="connsiteX35" fmla="*/ 5366687 w 11602387"/>
              <a:gd name="connsiteY35" fmla="*/ 6285683 h 6285683"/>
              <a:gd name="connsiteX36" fmla="*/ 4898757 w 11602387"/>
              <a:gd name="connsiteY36" fmla="*/ 6285683 h 6285683"/>
              <a:gd name="connsiteX37" fmla="*/ 4330557 w 11602387"/>
              <a:gd name="connsiteY37" fmla="*/ 6285683 h 6285683"/>
              <a:gd name="connsiteX38" fmla="*/ 3561815 w 11602387"/>
              <a:gd name="connsiteY38" fmla="*/ 6285683 h 6285683"/>
              <a:gd name="connsiteX39" fmla="*/ 2793073 w 11602387"/>
              <a:gd name="connsiteY39" fmla="*/ 6285683 h 6285683"/>
              <a:gd name="connsiteX40" fmla="*/ 1924060 w 11602387"/>
              <a:gd name="connsiteY40" fmla="*/ 6285683 h 6285683"/>
              <a:gd name="connsiteX41" fmla="*/ 1556401 w 11602387"/>
              <a:gd name="connsiteY41" fmla="*/ 6285683 h 6285683"/>
              <a:gd name="connsiteX42" fmla="*/ 787659 w 11602387"/>
              <a:gd name="connsiteY42" fmla="*/ 6285683 h 6285683"/>
              <a:gd name="connsiteX43" fmla="*/ 0 w 11602387"/>
              <a:gd name="connsiteY43" fmla="*/ 5498024 h 6285683"/>
              <a:gd name="connsiteX44" fmla="*/ 0 w 11602387"/>
              <a:gd name="connsiteY44" fmla="*/ 4966426 h 6285683"/>
              <a:gd name="connsiteX45" fmla="*/ 0 w 11602387"/>
              <a:gd name="connsiteY45" fmla="*/ 4387724 h 6285683"/>
              <a:gd name="connsiteX46" fmla="*/ 0 w 11602387"/>
              <a:gd name="connsiteY46" fmla="*/ 3667711 h 6285683"/>
              <a:gd name="connsiteX47" fmla="*/ 0 w 11602387"/>
              <a:gd name="connsiteY47" fmla="*/ 2994801 h 6285683"/>
              <a:gd name="connsiteX48" fmla="*/ 0 w 11602387"/>
              <a:gd name="connsiteY48" fmla="*/ 2463203 h 6285683"/>
              <a:gd name="connsiteX49" fmla="*/ 0 w 11602387"/>
              <a:gd name="connsiteY49" fmla="*/ 1743190 h 6285683"/>
              <a:gd name="connsiteX50" fmla="*/ 0 w 11602387"/>
              <a:gd name="connsiteY50" fmla="*/ 787659 h 6285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1602387" h="6285683" fill="none" extrusionOk="0">
                <a:moveTo>
                  <a:pt x="0" y="787659"/>
                </a:moveTo>
                <a:cubicBezTo>
                  <a:pt x="-35069" y="355628"/>
                  <a:pt x="391208" y="8260"/>
                  <a:pt x="787659" y="0"/>
                </a:cubicBezTo>
                <a:cubicBezTo>
                  <a:pt x="923597" y="-20998"/>
                  <a:pt x="1144701" y="-20031"/>
                  <a:pt x="1355860" y="0"/>
                </a:cubicBezTo>
                <a:cubicBezTo>
                  <a:pt x="1567019" y="20031"/>
                  <a:pt x="1691517" y="-23551"/>
                  <a:pt x="2024331" y="0"/>
                </a:cubicBezTo>
                <a:cubicBezTo>
                  <a:pt x="2357145" y="23551"/>
                  <a:pt x="2354854" y="-1521"/>
                  <a:pt x="2592531" y="0"/>
                </a:cubicBezTo>
                <a:cubicBezTo>
                  <a:pt x="2830208" y="1521"/>
                  <a:pt x="2846666" y="11518"/>
                  <a:pt x="2960191" y="0"/>
                </a:cubicBezTo>
                <a:cubicBezTo>
                  <a:pt x="3073716" y="-11518"/>
                  <a:pt x="3290022" y="-14963"/>
                  <a:pt x="3528391" y="0"/>
                </a:cubicBezTo>
                <a:cubicBezTo>
                  <a:pt x="3766760" y="14963"/>
                  <a:pt x="3833827" y="1149"/>
                  <a:pt x="4096592" y="0"/>
                </a:cubicBezTo>
                <a:cubicBezTo>
                  <a:pt x="4359357" y="-1149"/>
                  <a:pt x="4383322" y="-13579"/>
                  <a:pt x="4464251" y="0"/>
                </a:cubicBezTo>
                <a:cubicBezTo>
                  <a:pt x="4545180" y="13579"/>
                  <a:pt x="4792038" y="23041"/>
                  <a:pt x="4932181" y="0"/>
                </a:cubicBezTo>
                <a:cubicBezTo>
                  <a:pt x="5072324" y="-23041"/>
                  <a:pt x="5187703" y="1017"/>
                  <a:pt x="5299840" y="0"/>
                </a:cubicBezTo>
                <a:cubicBezTo>
                  <a:pt x="5411977" y="-1017"/>
                  <a:pt x="5984669" y="3813"/>
                  <a:pt x="6168853" y="0"/>
                </a:cubicBezTo>
                <a:cubicBezTo>
                  <a:pt x="6353037" y="-3813"/>
                  <a:pt x="6542352" y="-18590"/>
                  <a:pt x="6636783" y="0"/>
                </a:cubicBezTo>
                <a:cubicBezTo>
                  <a:pt x="6731214" y="18590"/>
                  <a:pt x="6890773" y="-54"/>
                  <a:pt x="7104712" y="0"/>
                </a:cubicBezTo>
                <a:cubicBezTo>
                  <a:pt x="7318651" y="54"/>
                  <a:pt x="7670418" y="4392"/>
                  <a:pt x="7973725" y="0"/>
                </a:cubicBezTo>
                <a:cubicBezTo>
                  <a:pt x="8277032" y="-4392"/>
                  <a:pt x="8258838" y="-12487"/>
                  <a:pt x="8341384" y="0"/>
                </a:cubicBezTo>
                <a:cubicBezTo>
                  <a:pt x="8423930" y="12487"/>
                  <a:pt x="8951258" y="-2323"/>
                  <a:pt x="9110126" y="0"/>
                </a:cubicBezTo>
                <a:cubicBezTo>
                  <a:pt x="9268994" y="2323"/>
                  <a:pt x="9540060" y="15476"/>
                  <a:pt x="9778598" y="0"/>
                </a:cubicBezTo>
                <a:cubicBezTo>
                  <a:pt x="10017136" y="-15476"/>
                  <a:pt x="10331614" y="4743"/>
                  <a:pt x="10814728" y="0"/>
                </a:cubicBezTo>
                <a:cubicBezTo>
                  <a:pt x="11249365" y="11978"/>
                  <a:pt x="11590703" y="355479"/>
                  <a:pt x="11602387" y="787659"/>
                </a:cubicBezTo>
                <a:cubicBezTo>
                  <a:pt x="11620748" y="989054"/>
                  <a:pt x="11625105" y="1171521"/>
                  <a:pt x="11602387" y="1319257"/>
                </a:cubicBezTo>
                <a:cubicBezTo>
                  <a:pt x="11579669" y="1466993"/>
                  <a:pt x="11595746" y="1716966"/>
                  <a:pt x="11602387" y="2086374"/>
                </a:cubicBezTo>
                <a:cubicBezTo>
                  <a:pt x="11609028" y="2455782"/>
                  <a:pt x="11580509" y="2486199"/>
                  <a:pt x="11602387" y="2712180"/>
                </a:cubicBezTo>
                <a:cubicBezTo>
                  <a:pt x="11624265" y="2938161"/>
                  <a:pt x="11628678" y="3043608"/>
                  <a:pt x="11602387" y="3337985"/>
                </a:cubicBezTo>
                <a:cubicBezTo>
                  <a:pt x="11576096" y="3632362"/>
                  <a:pt x="11584426" y="3865752"/>
                  <a:pt x="11602387" y="4010894"/>
                </a:cubicBezTo>
                <a:cubicBezTo>
                  <a:pt x="11620348" y="4156036"/>
                  <a:pt x="11572253" y="4479791"/>
                  <a:pt x="11602387" y="4778011"/>
                </a:cubicBezTo>
                <a:cubicBezTo>
                  <a:pt x="11632521" y="5076231"/>
                  <a:pt x="11592345" y="5326783"/>
                  <a:pt x="11602387" y="5498024"/>
                </a:cubicBezTo>
                <a:cubicBezTo>
                  <a:pt x="11685945" y="5879007"/>
                  <a:pt x="11251659" y="6310943"/>
                  <a:pt x="10814728" y="6285683"/>
                </a:cubicBezTo>
                <a:cubicBezTo>
                  <a:pt x="10729651" y="6302005"/>
                  <a:pt x="10577665" y="6272706"/>
                  <a:pt x="10447069" y="6285683"/>
                </a:cubicBezTo>
                <a:cubicBezTo>
                  <a:pt x="10316473" y="6298660"/>
                  <a:pt x="9960997" y="6250429"/>
                  <a:pt x="9678327" y="6285683"/>
                </a:cubicBezTo>
                <a:cubicBezTo>
                  <a:pt x="9395657" y="6320937"/>
                  <a:pt x="9315733" y="6285151"/>
                  <a:pt x="9110126" y="6285683"/>
                </a:cubicBezTo>
                <a:cubicBezTo>
                  <a:pt x="8904519" y="6286215"/>
                  <a:pt x="8572707" y="6294331"/>
                  <a:pt x="8241114" y="6285683"/>
                </a:cubicBezTo>
                <a:cubicBezTo>
                  <a:pt x="7909521" y="6277035"/>
                  <a:pt x="7785216" y="6298954"/>
                  <a:pt x="7572642" y="6285683"/>
                </a:cubicBezTo>
                <a:cubicBezTo>
                  <a:pt x="7360068" y="6272412"/>
                  <a:pt x="7219181" y="6278084"/>
                  <a:pt x="7104712" y="6285683"/>
                </a:cubicBezTo>
                <a:cubicBezTo>
                  <a:pt x="6990243" y="6293283"/>
                  <a:pt x="6613648" y="6254010"/>
                  <a:pt x="6235700" y="6285683"/>
                </a:cubicBezTo>
                <a:cubicBezTo>
                  <a:pt x="5857752" y="6317356"/>
                  <a:pt x="5674612" y="6244398"/>
                  <a:pt x="5366687" y="6285683"/>
                </a:cubicBezTo>
                <a:cubicBezTo>
                  <a:pt x="5058762" y="6326968"/>
                  <a:pt x="5008121" y="6307195"/>
                  <a:pt x="4898757" y="6285683"/>
                </a:cubicBezTo>
                <a:cubicBezTo>
                  <a:pt x="4789393" y="6264172"/>
                  <a:pt x="4528002" y="6271957"/>
                  <a:pt x="4330557" y="6285683"/>
                </a:cubicBezTo>
                <a:cubicBezTo>
                  <a:pt x="4133112" y="6299409"/>
                  <a:pt x="3719276" y="6279892"/>
                  <a:pt x="3561815" y="6285683"/>
                </a:cubicBezTo>
                <a:cubicBezTo>
                  <a:pt x="3404354" y="6291474"/>
                  <a:pt x="3009680" y="6316331"/>
                  <a:pt x="2793073" y="6285683"/>
                </a:cubicBezTo>
                <a:cubicBezTo>
                  <a:pt x="2576466" y="6255035"/>
                  <a:pt x="2342103" y="6290480"/>
                  <a:pt x="1924060" y="6285683"/>
                </a:cubicBezTo>
                <a:cubicBezTo>
                  <a:pt x="1506017" y="6280886"/>
                  <a:pt x="1705318" y="6287453"/>
                  <a:pt x="1556401" y="6285683"/>
                </a:cubicBezTo>
                <a:cubicBezTo>
                  <a:pt x="1407484" y="6283913"/>
                  <a:pt x="965872" y="6260117"/>
                  <a:pt x="787659" y="6285683"/>
                </a:cubicBezTo>
                <a:cubicBezTo>
                  <a:pt x="357621" y="6381832"/>
                  <a:pt x="-39090" y="5985438"/>
                  <a:pt x="0" y="5498024"/>
                </a:cubicBezTo>
                <a:cubicBezTo>
                  <a:pt x="-23290" y="5330851"/>
                  <a:pt x="22817" y="5225157"/>
                  <a:pt x="0" y="4966426"/>
                </a:cubicBezTo>
                <a:cubicBezTo>
                  <a:pt x="-22817" y="4707695"/>
                  <a:pt x="-27955" y="4634136"/>
                  <a:pt x="0" y="4387724"/>
                </a:cubicBezTo>
                <a:cubicBezTo>
                  <a:pt x="27955" y="4141312"/>
                  <a:pt x="11489" y="3907240"/>
                  <a:pt x="0" y="3667711"/>
                </a:cubicBezTo>
                <a:cubicBezTo>
                  <a:pt x="-11489" y="3428182"/>
                  <a:pt x="-9621" y="3324362"/>
                  <a:pt x="0" y="2994801"/>
                </a:cubicBezTo>
                <a:cubicBezTo>
                  <a:pt x="9621" y="2665240"/>
                  <a:pt x="1177" y="2588457"/>
                  <a:pt x="0" y="2463203"/>
                </a:cubicBezTo>
                <a:cubicBezTo>
                  <a:pt x="-1177" y="2337949"/>
                  <a:pt x="-19728" y="1926516"/>
                  <a:pt x="0" y="1743190"/>
                </a:cubicBezTo>
                <a:cubicBezTo>
                  <a:pt x="19728" y="1559864"/>
                  <a:pt x="28154" y="1034934"/>
                  <a:pt x="0" y="787659"/>
                </a:cubicBezTo>
                <a:close/>
              </a:path>
              <a:path w="11602387" h="6285683" stroke="0" extrusionOk="0">
                <a:moveTo>
                  <a:pt x="0" y="787659"/>
                </a:moveTo>
                <a:cubicBezTo>
                  <a:pt x="1539" y="399713"/>
                  <a:pt x="383403" y="54957"/>
                  <a:pt x="787659" y="0"/>
                </a:cubicBezTo>
                <a:cubicBezTo>
                  <a:pt x="960268" y="-26973"/>
                  <a:pt x="1255441" y="-26820"/>
                  <a:pt x="1556401" y="0"/>
                </a:cubicBezTo>
                <a:cubicBezTo>
                  <a:pt x="1857361" y="26820"/>
                  <a:pt x="1879637" y="15932"/>
                  <a:pt x="2024331" y="0"/>
                </a:cubicBezTo>
                <a:cubicBezTo>
                  <a:pt x="2169025" y="-15932"/>
                  <a:pt x="2366623" y="-4105"/>
                  <a:pt x="2492261" y="0"/>
                </a:cubicBezTo>
                <a:cubicBezTo>
                  <a:pt x="2617899" y="4105"/>
                  <a:pt x="3089493" y="20008"/>
                  <a:pt x="3261003" y="0"/>
                </a:cubicBezTo>
                <a:cubicBezTo>
                  <a:pt x="3432513" y="-20008"/>
                  <a:pt x="3575137" y="6942"/>
                  <a:pt x="3829203" y="0"/>
                </a:cubicBezTo>
                <a:cubicBezTo>
                  <a:pt x="4083269" y="-6942"/>
                  <a:pt x="4339416" y="35746"/>
                  <a:pt x="4698216" y="0"/>
                </a:cubicBezTo>
                <a:cubicBezTo>
                  <a:pt x="5057016" y="-35746"/>
                  <a:pt x="5149472" y="-12176"/>
                  <a:pt x="5567229" y="0"/>
                </a:cubicBezTo>
                <a:cubicBezTo>
                  <a:pt x="5984986" y="12176"/>
                  <a:pt x="6084394" y="2359"/>
                  <a:pt x="6335971" y="0"/>
                </a:cubicBezTo>
                <a:cubicBezTo>
                  <a:pt x="6587548" y="-2359"/>
                  <a:pt x="6621001" y="-17679"/>
                  <a:pt x="6803900" y="0"/>
                </a:cubicBezTo>
                <a:cubicBezTo>
                  <a:pt x="6986799" y="17679"/>
                  <a:pt x="7052461" y="-17519"/>
                  <a:pt x="7171560" y="0"/>
                </a:cubicBezTo>
                <a:cubicBezTo>
                  <a:pt x="7290659" y="17519"/>
                  <a:pt x="7697624" y="-18981"/>
                  <a:pt x="8040572" y="0"/>
                </a:cubicBezTo>
                <a:cubicBezTo>
                  <a:pt x="8383520" y="18981"/>
                  <a:pt x="8455559" y="8722"/>
                  <a:pt x="8709044" y="0"/>
                </a:cubicBezTo>
                <a:cubicBezTo>
                  <a:pt x="8962529" y="-8722"/>
                  <a:pt x="9172818" y="-19747"/>
                  <a:pt x="9377515" y="0"/>
                </a:cubicBezTo>
                <a:cubicBezTo>
                  <a:pt x="9582212" y="19747"/>
                  <a:pt x="9629912" y="6154"/>
                  <a:pt x="9845445" y="0"/>
                </a:cubicBezTo>
                <a:cubicBezTo>
                  <a:pt x="10060978" y="-6154"/>
                  <a:pt x="10362586" y="42581"/>
                  <a:pt x="10814728" y="0"/>
                </a:cubicBezTo>
                <a:cubicBezTo>
                  <a:pt x="11288173" y="8722"/>
                  <a:pt x="11564793" y="340204"/>
                  <a:pt x="11602387" y="787659"/>
                </a:cubicBezTo>
                <a:cubicBezTo>
                  <a:pt x="11627672" y="983108"/>
                  <a:pt x="11607485" y="1151830"/>
                  <a:pt x="11602387" y="1366361"/>
                </a:cubicBezTo>
                <a:cubicBezTo>
                  <a:pt x="11597289" y="1580892"/>
                  <a:pt x="11607502" y="1824835"/>
                  <a:pt x="11602387" y="2133478"/>
                </a:cubicBezTo>
                <a:cubicBezTo>
                  <a:pt x="11597272" y="2442121"/>
                  <a:pt x="11573748" y="2707208"/>
                  <a:pt x="11602387" y="2853491"/>
                </a:cubicBezTo>
                <a:cubicBezTo>
                  <a:pt x="11631026" y="2999774"/>
                  <a:pt x="11623889" y="3295055"/>
                  <a:pt x="11602387" y="3479296"/>
                </a:cubicBezTo>
                <a:cubicBezTo>
                  <a:pt x="11580885" y="3663538"/>
                  <a:pt x="11618113" y="3870422"/>
                  <a:pt x="11602387" y="4057998"/>
                </a:cubicBezTo>
                <a:cubicBezTo>
                  <a:pt x="11586661" y="4245574"/>
                  <a:pt x="11575659" y="4438848"/>
                  <a:pt x="11602387" y="4636700"/>
                </a:cubicBezTo>
                <a:cubicBezTo>
                  <a:pt x="11629115" y="4834552"/>
                  <a:pt x="11607766" y="5144868"/>
                  <a:pt x="11602387" y="5498024"/>
                </a:cubicBezTo>
                <a:cubicBezTo>
                  <a:pt x="11641283" y="5988130"/>
                  <a:pt x="11176771" y="6352471"/>
                  <a:pt x="10814728" y="6285683"/>
                </a:cubicBezTo>
                <a:cubicBezTo>
                  <a:pt x="10618963" y="6284496"/>
                  <a:pt x="10388454" y="6265548"/>
                  <a:pt x="10246527" y="6285683"/>
                </a:cubicBezTo>
                <a:cubicBezTo>
                  <a:pt x="10104600" y="6305818"/>
                  <a:pt x="9901400" y="6290872"/>
                  <a:pt x="9678327" y="6285683"/>
                </a:cubicBezTo>
                <a:cubicBezTo>
                  <a:pt x="9455254" y="6280494"/>
                  <a:pt x="9388054" y="6295178"/>
                  <a:pt x="9310668" y="6285683"/>
                </a:cubicBezTo>
                <a:cubicBezTo>
                  <a:pt x="9233282" y="6276188"/>
                  <a:pt x="9042285" y="6298648"/>
                  <a:pt x="8842738" y="6285683"/>
                </a:cubicBezTo>
                <a:cubicBezTo>
                  <a:pt x="8643191" y="6272719"/>
                  <a:pt x="8541001" y="6307593"/>
                  <a:pt x="8374808" y="6285683"/>
                </a:cubicBezTo>
                <a:cubicBezTo>
                  <a:pt x="8208615" y="6263774"/>
                  <a:pt x="7774385" y="6263381"/>
                  <a:pt x="7606066" y="6285683"/>
                </a:cubicBezTo>
                <a:cubicBezTo>
                  <a:pt x="7437747" y="6307985"/>
                  <a:pt x="7389562" y="6293045"/>
                  <a:pt x="7238407" y="6285683"/>
                </a:cubicBezTo>
                <a:cubicBezTo>
                  <a:pt x="7087252" y="6278321"/>
                  <a:pt x="6886924" y="6293169"/>
                  <a:pt x="6770477" y="6285683"/>
                </a:cubicBezTo>
                <a:cubicBezTo>
                  <a:pt x="6654030" y="6278198"/>
                  <a:pt x="6319284" y="6263511"/>
                  <a:pt x="5901464" y="6285683"/>
                </a:cubicBezTo>
                <a:cubicBezTo>
                  <a:pt x="5483644" y="6307855"/>
                  <a:pt x="5633404" y="6302957"/>
                  <a:pt x="5533805" y="6285683"/>
                </a:cubicBezTo>
                <a:cubicBezTo>
                  <a:pt x="5434206" y="6268409"/>
                  <a:pt x="5259177" y="6302761"/>
                  <a:pt x="5166146" y="6285683"/>
                </a:cubicBezTo>
                <a:cubicBezTo>
                  <a:pt x="5073115" y="6268605"/>
                  <a:pt x="4920048" y="6273315"/>
                  <a:pt x="4798487" y="6285683"/>
                </a:cubicBezTo>
                <a:cubicBezTo>
                  <a:pt x="4676926" y="6298051"/>
                  <a:pt x="4294220" y="6288611"/>
                  <a:pt x="4130015" y="6285683"/>
                </a:cubicBezTo>
                <a:cubicBezTo>
                  <a:pt x="3965810" y="6282755"/>
                  <a:pt x="3656274" y="6263304"/>
                  <a:pt x="3461544" y="6285683"/>
                </a:cubicBezTo>
                <a:cubicBezTo>
                  <a:pt x="3266814" y="6308062"/>
                  <a:pt x="2985397" y="6265121"/>
                  <a:pt x="2793073" y="6285683"/>
                </a:cubicBezTo>
                <a:cubicBezTo>
                  <a:pt x="2600749" y="6306245"/>
                  <a:pt x="2131190" y="6264740"/>
                  <a:pt x="1924060" y="6285683"/>
                </a:cubicBezTo>
                <a:cubicBezTo>
                  <a:pt x="1716930" y="6306626"/>
                  <a:pt x="1059213" y="6314806"/>
                  <a:pt x="787659" y="6285683"/>
                </a:cubicBezTo>
                <a:cubicBezTo>
                  <a:pt x="409096" y="6288170"/>
                  <a:pt x="-41300" y="6004286"/>
                  <a:pt x="0" y="5498024"/>
                </a:cubicBezTo>
                <a:cubicBezTo>
                  <a:pt x="-15609" y="5278835"/>
                  <a:pt x="-11444" y="5143247"/>
                  <a:pt x="0" y="4919322"/>
                </a:cubicBezTo>
                <a:cubicBezTo>
                  <a:pt x="11444" y="4695397"/>
                  <a:pt x="16288" y="4461677"/>
                  <a:pt x="0" y="4293516"/>
                </a:cubicBezTo>
                <a:cubicBezTo>
                  <a:pt x="-16288" y="4125355"/>
                  <a:pt x="12729" y="3918926"/>
                  <a:pt x="0" y="3667711"/>
                </a:cubicBezTo>
                <a:cubicBezTo>
                  <a:pt x="-12729" y="3416497"/>
                  <a:pt x="-17799" y="3359114"/>
                  <a:pt x="0" y="3136112"/>
                </a:cubicBezTo>
                <a:cubicBezTo>
                  <a:pt x="17799" y="2913110"/>
                  <a:pt x="4772" y="2648139"/>
                  <a:pt x="0" y="2510307"/>
                </a:cubicBezTo>
                <a:cubicBezTo>
                  <a:pt x="-4772" y="2372475"/>
                  <a:pt x="23956" y="2066967"/>
                  <a:pt x="0" y="1931605"/>
                </a:cubicBezTo>
                <a:cubicBezTo>
                  <a:pt x="-23956" y="1796243"/>
                  <a:pt x="17778" y="1606926"/>
                  <a:pt x="0" y="1400006"/>
                </a:cubicBezTo>
                <a:cubicBezTo>
                  <a:pt x="-17778" y="1193086"/>
                  <a:pt x="27404" y="994666"/>
                  <a:pt x="0" y="787659"/>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prstGeom prst="roundRect">
                    <a:avLst>
                      <a:gd name="adj" fmla="val 12531"/>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tIns="0" bIns="0" rtlCol="0" anchor="b"/>
          <a:lstStyle/>
          <a:p>
            <a:pPr marL="0" marR="0" lvl="0" indent="457200" algn="ctr" defTabSz="914400" rtl="0" eaLnBrk="1" fontAlgn="auto" latinLnBrk="0" hangingPunct="1">
              <a:lnSpc>
                <a:spcPct val="100000"/>
              </a:lnSpc>
              <a:spcBef>
                <a:spcPts val="0"/>
              </a:spcBef>
              <a:spcAft>
                <a:spcPts val="0"/>
              </a:spcAft>
              <a:buClrTx/>
              <a:buSzTx/>
              <a:buFontTx/>
              <a:buNone/>
              <a:tabLst/>
              <a:defRPr/>
            </a:pPr>
            <a:endPar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4" name="Picture 3">
            <a:extLst>
              <a:ext uri="{FF2B5EF4-FFF2-40B4-BE49-F238E27FC236}">
                <a16:creationId xmlns:a16="http://schemas.microsoft.com/office/drawing/2014/main" id="{EF8AB70A-6F30-4B72-A96F-8258A40E1650}"/>
              </a:ext>
            </a:extLst>
          </p:cNvPr>
          <p:cNvPicPr>
            <a:picLocks noChangeAspect="1"/>
          </p:cNvPicPr>
          <p:nvPr/>
        </p:nvPicPr>
        <p:blipFill>
          <a:blip r:embed="rId3"/>
          <a:stretch>
            <a:fillRect/>
          </a:stretch>
        </p:blipFill>
        <p:spPr>
          <a:xfrm>
            <a:off x="3075590" y="112359"/>
            <a:ext cx="5145470" cy="823031"/>
          </a:xfrm>
          <a:prstGeom prst="rect">
            <a:avLst/>
          </a:prstGeom>
        </p:spPr>
      </p:pic>
      <p:pic>
        <p:nvPicPr>
          <p:cNvPr id="7" name="Picture 6">
            <a:extLst>
              <a:ext uri="{FF2B5EF4-FFF2-40B4-BE49-F238E27FC236}">
                <a16:creationId xmlns:a16="http://schemas.microsoft.com/office/drawing/2014/main" id="{6D54FC36-1BCF-48A3-B2C4-F949F809BB9A}"/>
              </a:ext>
            </a:extLst>
          </p:cNvPr>
          <p:cNvPicPr>
            <a:picLocks noChangeAspect="1"/>
          </p:cNvPicPr>
          <p:nvPr/>
        </p:nvPicPr>
        <p:blipFill>
          <a:blip r:embed="rId4"/>
          <a:stretch>
            <a:fillRect/>
          </a:stretch>
        </p:blipFill>
        <p:spPr>
          <a:xfrm>
            <a:off x="7124700" y="1624012"/>
            <a:ext cx="4800600" cy="4924425"/>
          </a:xfrm>
          <a:prstGeom prst="rect">
            <a:avLst/>
          </a:prstGeom>
          <a:ln>
            <a:noFill/>
          </a:ln>
          <a:effectLst>
            <a:softEdge rad="112500"/>
          </a:effectLst>
        </p:spPr>
      </p:pic>
      <p:sp>
        <p:nvSpPr>
          <p:cNvPr id="12" name="Rectangle 11">
            <a:extLst>
              <a:ext uri="{FF2B5EF4-FFF2-40B4-BE49-F238E27FC236}">
                <a16:creationId xmlns:a16="http://schemas.microsoft.com/office/drawing/2014/main" id="{341C78C1-3CDF-41C5-98C5-1E2DF54C276D}"/>
              </a:ext>
            </a:extLst>
          </p:cNvPr>
          <p:cNvSpPr/>
          <p:nvPr/>
        </p:nvSpPr>
        <p:spPr>
          <a:xfrm>
            <a:off x="0" y="1178510"/>
            <a:ext cx="4965034" cy="5262979"/>
          </a:xfrm>
          <a:prstGeom prst="rect">
            <a:avLst/>
          </a:prstGeom>
        </p:spPr>
        <p:txBody>
          <a:bodyPr wrap="square">
            <a:spAutoFit/>
          </a:bodyP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Đã có ai lắng nghe</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Tiếng mưa trong rừng cọ</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Như tiếng thác dội về</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Như ào ào trận gió.</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endPar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Đã ai lên rừng cọ</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Giữa một buổi trưa hè</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Gối đầu lên thảm cỏ</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Nhìn trời xanh, lá che.</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Đã ai biết gió ấm</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Thổi đến tự khi nào</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Từ khi rừng cọ nở</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Hoa vàng như hoa cau.</a:t>
            </a:r>
          </a:p>
        </p:txBody>
      </p:sp>
      <p:sp>
        <p:nvSpPr>
          <p:cNvPr id="13" name="Rectangle 12">
            <a:extLst>
              <a:ext uri="{FF2B5EF4-FFF2-40B4-BE49-F238E27FC236}">
                <a16:creationId xmlns:a16="http://schemas.microsoft.com/office/drawing/2014/main" id="{F297A55C-2B74-4048-BE5E-7A5D5D918708}"/>
              </a:ext>
            </a:extLst>
          </p:cNvPr>
          <p:cNvSpPr/>
          <p:nvPr/>
        </p:nvSpPr>
        <p:spPr>
          <a:xfrm>
            <a:off x="3721767" y="1197560"/>
            <a:ext cx="4965034" cy="3785652"/>
          </a:xfrm>
          <a:prstGeom prst="rect">
            <a:avLst/>
          </a:prstGeom>
        </p:spPr>
        <p:txBody>
          <a:bodyPr wrap="square">
            <a:spAutoFit/>
          </a:bodyP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Đã có ai dậy sớm</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Nhìn lên rừng cọ tươi</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Lá xòe từng tia nắng</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Giống hệt như mặt trời.</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Rừng cọ ơi! Rừng cọ!</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Lá đẹp, lá ngời ngời</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Tôi yêu thường vẫn gọi</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Mặt trời xanh của tôi.</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(Nguyễn Viết B</a:t>
            </a:r>
            <a:r>
              <a:rPr lang="en-US" sz="2400" b="1">
                <a:solidFill>
                  <a:srgbClr val="002060"/>
                </a:solidFill>
                <a:latin typeface="Arial-Rounded" panose="020B0500000000000000" pitchFamily="34" charset="0"/>
                <a:ea typeface="Arial-Rounded" panose="020B0500000000000000" pitchFamily="34" charset="0"/>
                <a:cs typeface="Arial-Rounded" panose="020B0500000000000000" pitchFamily="34" charset="0"/>
              </a:rPr>
              <a:t>ì</a:t>
            </a:r>
            <a:r>
              <a:rPr kumimoji="0" lang="vi-VN" sz="2400" b="1" i="0" u="none" strike="noStrike" kern="1200" cap="none" spc="0" normalizeH="0" baseline="0" noProof="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a:t>
            </a:r>
          </a:p>
        </p:txBody>
      </p:sp>
    </p:spTree>
    <p:extLst>
      <p:ext uri="{BB962C8B-B14F-4D97-AF65-F5344CB8AC3E}">
        <p14:creationId xmlns:p14="http://schemas.microsoft.com/office/powerpoint/2010/main" val="578851825"/>
      </p:ext>
    </p:extLst>
  </p:cSld>
  <p:clrMapOvr>
    <a:masterClrMapping/>
  </p:clrMapOvr>
  <p:transition spd="slow">
    <p:randomBar dir="ver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 descr="Cute element Vectors &amp; Illustrations for Free Download | Freepik">
            <a:extLst>
              <a:ext uri="{FF2B5EF4-FFF2-40B4-BE49-F238E27FC236}">
                <a16:creationId xmlns:a16="http://schemas.microsoft.com/office/drawing/2014/main" id="{2CF995AE-A24A-4475-82AC-142F921375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Rounded Corners 1">
            <a:extLst>
              <a:ext uri="{FF2B5EF4-FFF2-40B4-BE49-F238E27FC236}">
                <a16:creationId xmlns:a16="http://schemas.microsoft.com/office/drawing/2014/main" id="{59481C7C-ACFC-2528-E4EF-5DEE65C1D5DA}"/>
              </a:ext>
            </a:extLst>
          </p:cNvPr>
          <p:cNvSpPr/>
          <p:nvPr/>
        </p:nvSpPr>
        <p:spPr>
          <a:xfrm>
            <a:off x="422564" y="281362"/>
            <a:ext cx="11346872" cy="6224155"/>
          </a:xfrm>
          <a:prstGeom prst="roundRect">
            <a:avLst>
              <a:gd name="adj" fmla="val 7819"/>
            </a:avLst>
          </a:prstGeom>
          <a:solidFill>
            <a:schemeClr val="bg1">
              <a:alpha val="8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4">
            <a:extLst>
              <a:ext uri="{FF2B5EF4-FFF2-40B4-BE49-F238E27FC236}">
                <a16:creationId xmlns:a16="http://schemas.microsoft.com/office/drawing/2014/main" id="{258B65AA-9664-856A-9EB8-C342F7FF7A37}"/>
              </a:ext>
            </a:extLst>
          </p:cNvPr>
          <p:cNvSpPr txBox="1"/>
          <p:nvPr/>
        </p:nvSpPr>
        <p:spPr>
          <a:xfrm>
            <a:off x="3563433" y="400756"/>
            <a:ext cx="4974772" cy="110799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0" i="0" u="none" strike="noStrike" kern="1200" cap="none" spc="0" normalizeH="0" baseline="0" noProof="0" dirty="0">
                <a:ln w="254000">
                  <a:solidFill>
                    <a:prstClr val="white"/>
                  </a:solidFill>
                </a:ln>
                <a:solidFill>
                  <a:prstClr val="black"/>
                </a:solidFill>
                <a:effectLst/>
                <a:uLnTx/>
                <a:uFillTx/>
                <a:latin typeface="UVN Banh Mi" pitchFamily="2" charset="0"/>
                <a:ea typeface="+mn-ea"/>
                <a:cs typeface="+mn-cs"/>
              </a:rPr>
              <a:t>DẶN DÒ</a:t>
            </a:r>
          </a:p>
        </p:txBody>
      </p:sp>
      <p:sp>
        <p:nvSpPr>
          <p:cNvPr id="12" name="TextBox 34">
            <a:extLst>
              <a:ext uri="{FF2B5EF4-FFF2-40B4-BE49-F238E27FC236}">
                <a16:creationId xmlns:a16="http://schemas.microsoft.com/office/drawing/2014/main" id="{708F51C4-8F94-5ADC-841E-29566372BA3F}"/>
              </a:ext>
            </a:extLst>
          </p:cNvPr>
          <p:cNvSpPr txBox="1"/>
          <p:nvPr/>
        </p:nvSpPr>
        <p:spPr>
          <a:xfrm>
            <a:off x="1819686" y="1800716"/>
            <a:ext cx="9350029" cy="75469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GV ĐIỀN VÀO ĐÂY</a:t>
            </a:r>
          </a:p>
        </p:txBody>
      </p:sp>
      <p:pic>
        <p:nvPicPr>
          <p:cNvPr id="13" name="Picture 12">
            <a:extLst>
              <a:ext uri="{FF2B5EF4-FFF2-40B4-BE49-F238E27FC236}">
                <a16:creationId xmlns:a16="http://schemas.microsoft.com/office/drawing/2014/main" id="{6D8D9DFC-0B9F-7FAF-D9BF-90D939EBAA8E}"/>
              </a:ext>
            </a:extLst>
          </p:cNvPr>
          <p:cNvPicPr>
            <a:picLocks noChangeAspect="1"/>
          </p:cNvPicPr>
          <p:nvPr/>
        </p:nvPicPr>
        <p:blipFill>
          <a:blip r:embed="rId3"/>
          <a:stretch>
            <a:fillRect/>
          </a:stretch>
        </p:blipFill>
        <p:spPr>
          <a:xfrm rot="737208" flipH="1">
            <a:off x="627572" y="1718065"/>
            <a:ext cx="919996" cy="919996"/>
          </a:xfrm>
          <a:prstGeom prst="rect">
            <a:avLst/>
          </a:prstGeom>
        </p:spPr>
      </p:pic>
      <p:sp>
        <p:nvSpPr>
          <p:cNvPr id="14" name="TextBox 36">
            <a:extLst>
              <a:ext uri="{FF2B5EF4-FFF2-40B4-BE49-F238E27FC236}">
                <a16:creationId xmlns:a16="http://schemas.microsoft.com/office/drawing/2014/main" id="{CEC06457-FD82-6DBC-5F17-41D803B6C86A}"/>
              </a:ext>
            </a:extLst>
          </p:cNvPr>
          <p:cNvSpPr txBox="1"/>
          <p:nvPr/>
        </p:nvSpPr>
        <p:spPr>
          <a:xfrm>
            <a:off x="1819686" y="2781728"/>
            <a:ext cx="9350029" cy="75469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GV ĐIỀN VÀO ĐÂY</a:t>
            </a:r>
          </a:p>
        </p:txBody>
      </p:sp>
      <p:pic>
        <p:nvPicPr>
          <p:cNvPr id="15" name="Picture 14">
            <a:extLst>
              <a:ext uri="{FF2B5EF4-FFF2-40B4-BE49-F238E27FC236}">
                <a16:creationId xmlns:a16="http://schemas.microsoft.com/office/drawing/2014/main" id="{085BBB2E-B2F7-229C-EC1A-2ACE7CF016ED}"/>
              </a:ext>
            </a:extLst>
          </p:cNvPr>
          <p:cNvPicPr>
            <a:picLocks noChangeAspect="1"/>
          </p:cNvPicPr>
          <p:nvPr/>
        </p:nvPicPr>
        <p:blipFill>
          <a:blip r:embed="rId3"/>
          <a:stretch>
            <a:fillRect/>
          </a:stretch>
        </p:blipFill>
        <p:spPr>
          <a:xfrm rot="737208" flipH="1">
            <a:off x="627572" y="2699077"/>
            <a:ext cx="919996" cy="919996"/>
          </a:xfrm>
          <a:prstGeom prst="rect">
            <a:avLst/>
          </a:prstGeom>
        </p:spPr>
      </p:pic>
      <p:sp>
        <p:nvSpPr>
          <p:cNvPr id="16" name="TextBox 38">
            <a:extLst>
              <a:ext uri="{FF2B5EF4-FFF2-40B4-BE49-F238E27FC236}">
                <a16:creationId xmlns:a16="http://schemas.microsoft.com/office/drawing/2014/main" id="{6B8B9607-DED3-70D7-41AB-B8731830E04B}"/>
              </a:ext>
            </a:extLst>
          </p:cNvPr>
          <p:cNvSpPr txBox="1"/>
          <p:nvPr/>
        </p:nvSpPr>
        <p:spPr>
          <a:xfrm>
            <a:off x="1819686" y="3762740"/>
            <a:ext cx="9350029" cy="75469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GV ĐIỀN VÀO ĐÂY</a:t>
            </a:r>
          </a:p>
        </p:txBody>
      </p:sp>
      <p:pic>
        <p:nvPicPr>
          <p:cNvPr id="17" name="Picture 16">
            <a:extLst>
              <a:ext uri="{FF2B5EF4-FFF2-40B4-BE49-F238E27FC236}">
                <a16:creationId xmlns:a16="http://schemas.microsoft.com/office/drawing/2014/main" id="{D68E4764-5EF3-0748-223B-2A5B8640A64D}"/>
              </a:ext>
            </a:extLst>
          </p:cNvPr>
          <p:cNvPicPr>
            <a:picLocks noChangeAspect="1"/>
          </p:cNvPicPr>
          <p:nvPr/>
        </p:nvPicPr>
        <p:blipFill>
          <a:blip r:embed="rId3"/>
          <a:stretch>
            <a:fillRect/>
          </a:stretch>
        </p:blipFill>
        <p:spPr>
          <a:xfrm rot="737208" flipH="1">
            <a:off x="627572" y="3680089"/>
            <a:ext cx="919996" cy="919996"/>
          </a:xfrm>
          <a:prstGeom prst="rect">
            <a:avLst/>
          </a:prstGeom>
        </p:spPr>
      </p:pic>
      <p:sp>
        <p:nvSpPr>
          <p:cNvPr id="18" name="TextBox 40">
            <a:extLst>
              <a:ext uri="{FF2B5EF4-FFF2-40B4-BE49-F238E27FC236}">
                <a16:creationId xmlns:a16="http://schemas.microsoft.com/office/drawing/2014/main" id="{779F19BE-B6CA-B708-50BA-784DB815CAA7}"/>
              </a:ext>
            </a:extLst>
          </p:cNvPr>
          <p:cNvSpPr txBox="1"/>
          <p:nvPr/>
        </p:nvSpPr>
        <p:spPr>
          <a:xfrm>
            <a:off x="1819686" y="4743752"/>
            <a:ext cx="9350029" cy="75469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GV ĐIỀN VÀO ĐÂY</a:t>
            </a:r>
          </a:p>
        </p:txBody>
      </p:sp>
      <p:pic>
        <p:nvPicPr>
          <p:cNvPr id="19" name="Picture 18">
            <a:extLst>
              <a:ext uri="{FF2B5EF4-FFF2-40B4-BE49-F238E27FC236}">
                <a16:creationId xmlns:a16="http://schemas.microsoft.com/office/drawing/2014/main" id="{5B6F0067-502C-9AE8-2219-F56F47F67A1D}"/>
              </a:ext>
            </a:extLst>
          </p:cNvPr>
          <p:cNvPicPr>
            <a:picLocks noChangeAspect="1"/>
          </p:cNvPicPr>
          <p:nvPr/>
        </p:nvPicPr>
        <p:blipFill>
          <a:blip r:embed="rId3"/>
          <a:stretch>
            <a:fillRect/>
          </a:stretch>
        </p:blipFill>
        <p:spPr>
          <a:xfrm rot="737208" flipH="1">
            <a:off x="627572" y="4661101"/>
            <a:ext cx="919996" cy="919996"/>
          </a:xfrm>
          <a:prstGeom prst="rect">
            <a:avLst/>
          </a:prstGeom>
        </p:spPr>
      </p:pic>
      <p:pic>
        <p:nvPicPr>
          <p:cNvPr id="27650" name="Picture 2" descr="Cartoon School Wallpapers - Top Free Cartoon School Backgrounds -  WallpaperAccess">
            <a:extLst>
              <a:ext uri="{FF2B5EF4-FFF2-40B4-BE49-F238E27FC236}">
                <a16:creationId xmlns:a16="http://schemas.microsoft.com/office/drawing/2014/main" id="{E990D7B2-47AD-4804-8126-299E2E00AC99}"/>
              </a:ext>
            </a:extLst>
          </p:cNvPr>
          <p:cNvPicPr>
            <a:picLocks noChangeAspect="1" noChangeArrowheads="1"/>
          </p:cNvPicPr>
          <p:nvPr/>
        </p:nvPicPr>
        <p:blipFill rotWithShape="1">
          <a:blip r:embed="rId4">
            <a:extLst>
              <a:ext uri="{BEBA8EAE-BF5A-486C-A8C5-ECC9F3942E4B}">
                <a14:imgProps xmlns:a14="http://schemas.microsoft.com/office/drawing/2010/main">
                  <a14:imgLayer r:embed="rId5">
                    <a14:imgEffect>
                      <a14:backgroundRemoval t="10000" b="92667" l="7000" r="90000">
                        <a14:foregroundMark x1="8188" y1="61083" x2="8313" y2="70833"/>
                        <a14:foregroundMark x1="8313" y1="70833" x2="8688" y2="71750"/>
                        <a14:foregroundMark x1="8000" y1="77583" x2="7000" y2="71583"/>
                        <a14:foregroundMark x1="13688" y1="52417" x2="23000" y2="48000"/>
                        <a14:foregroundMark x1="17688" y1="50667" x2="17688" y2="50667"/>
                        <a14:foregroundMark x1="17188" y1="50250" x2="17188" y2="50250"/>
                        <a14:foregroundMark x1="17813" y1="49583" x2="19500" y2="49083"/>
                        <a14:foregroundMark x1="21500" y1="25750" x2="23813" y2="24000"/>
                        <a14:foregroundMark x1="22188" y1="23750" x2="24000" y2="22667"/>
                        <a14:foregroundMark x1="33313" y1="26417" x2="37250" y2="32917"/>
                        <a14:foregroundMark x1="37250" y1="32917" x2="37500" y2="33750"/>
                        <a14:foregroundMark x1="27500" y1="18000" x2="28313" y2="18250"/>
                        <a14:foregroundMark x1="28813" y1="18417" x2="31313" y2="20417"/>
                        <a14:foregroundMark x1="32688" y1="20917" x2="36313" y2="22917"/>
                        <a14:foregroundMark x1="36500" y1="23333" x2="34688" y2="21583"/>
                        <a14:foregroundMark x1="33688" y1="21333" x2="32500" y2="20917"/>
                        <a14:foregroundMark x1="33188" y1="20917" x2="34188" y2="21083"/>
                        <a14:foregroundMark x1="27000" y1="17750" x2="26687" y2="20250"/>
                        <a14:foregroundMark x1="37688" y1="36667" x2="37688" y2="36667"/>
                        <a14:foregroundMark x1="42313" y1="92667" x2="42000" y2="90250"/>
                        <a14:foregroundMark x1="34688" y1="52250" x2="37188" y2="56000"/>
                        <a14:foregroundMark x1="41688" y1="48000" x2="45313" y2="53083"/>
                        <a14:foregroundMark x1="38313" y1="45750" x2="32500" y2="44250"/>
                        <a14:foregroundMark x1="32188" y1="43583" x2="36688" y2="45333"/>
                        <a14:foregroundMark x1="22500" y1="47083" x2="20688" y2="48250"/>
                        <a14:foregroundMark x1="23188" y1="88667" x2="23188" y2="88667"/>
                        <a14:foregroundMark x1="55188" y1="66000" x2="55188" y2="66000"/>
                        <a14:backgroundMark x1="51313" y1="44667" x2="57813" y2="59583"/>
                        <a14:backgroundMark x1="56117" y1="68250" x2="56188" y2="70417"/>
                        <a14:backgroundMark x1="56057" y1="66417" x2="56117" y2="68250"/>
                        <a14:backgroundMark x1="55000" y1="67750" x2="56000" y2="67750"/>
                      </a14:backgroundRemoval>
                    </a14:imgEffect>
                  </a14:imgLayer>
                </a14:imgProps>
              </a:ext>
              <a:ext uri="{28A0092B-C50C-407E-A947-70E740481C1C}">
                <a14:useLocalDpi xmlns:a14="http://schemas.microsoft.com/office/drawing/2010/main" val="0"/>
              </a:ext>
            </a:extLst>
          </a:blip>
          <a:srcRect t="17346" r="43333"/>
          <a:stretch/>
        </p:blipFill>
        <p:spPr bwMode="auto">
          <a:xfrm>
            <a:off x="6705490" y="1013307"/>
            <a:ext cx="5181600" cy="5668451"/>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18FAF8FF-5A25-4518-91A2-E160545E4279}"/>
              </a:ext>
            </a:extLst>
          </p:cNvPr>
          <p:cNvPicPr>
            <a:picLocks noChangeAspect="1"/>
          </p:cNvPicPr>
          <p:nvPr/>
        </p:nvPicPr>
        <p:blipFill>
          <a:blip r:embed="rId6"/>
          <a:stretch>
            <a:fillRect/>
          </a:stretch>
        </p:blipFill>
        <p:spPr>
          <a:xfrm>
            <a:off x="3560991" y="350471"/>
            <a:ext cx="4974767" cy="1127858"/>
          </a:xfrm>
          <a:prstGeom prst="rect">
            <a:avLst/>
          </a:prstGeom>
        </p:spPr>
      </p:pic>
    </p:spTree>
    <p:extLst>
      <p:ext uri="{BB962C8B-B14F-4D97-AF65-F5344CB8AC3E}">
        <p14:creationId xmlns:p14="http://schemas.microsoft.com/office/powerpoint/2010/main" val="25412173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Picture 2" descr="Cute element Vectors &amp; Illustrations for Free Download | Freepik">
            <a:extLst>
              <a:ext uri="{FF2B5EF4-FFF2-40B4-BE49-F238E27FC236}">
                <a16:creationId xmlns:a16="http://schemas.microsoft.com/office/drawing/2014/main" id="{3AB35392-FEDF-43C9-A6D6-0498144388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1999"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aphic 12">
            <a:extLst>
              <a:ext uri="{FF2B5EF4-FFF2-40B4-BE49-F238E27FC236}">
                <a16:creationId xmlns:a16="http://schemas.microsoft.com/office/drawing/2014/main" id="{7AF28AA5-0615-C7B1-E539-5BE2D4900AFB}"/>
              </a:ext>
            </a:extLst>
          </p:cNvPr>
          <p:cNvGrpSpPr/>
          <p:nvPr/>
        </p:nvGrpSpPr>
        <p:grpSpPr>
          <a:xfrm>
            <a:off x="2826581" y="117991"/>
            <a:ext cx="6260928" cy="3702240"/>
            <a:chOff x="3665215" y="980369"/>
            <a:chExt cx="4581821" cy="2709343"/>
          </a:xfrm>
        </p:grpSpPr>
        <p:sp>
          <p:nvSpPr>
            <p:cNvPr id="25" name="Freeform: Shape 24">
              <a:extLst>
                <a:ext uri="{FF2B5EF4-FFF2-40B4-BE49-F238E27FC236}">
                  <a16:creationId xmlns:a16="http://schemas.microsoft.com/office/drawing/2014/main" id="{CABAEABF-1D0D-2440-4EAF-BE3105B785F4}"/>
                </a:ext>
              </a:extLst>
            </p:cNvPr>
            <p:cNvSpPr/>
            <p:nvPr/>
          </p:nvSpPr>
          <p:spPr>
            <a:xfrm>
              <a:off x="3665215" y="980369"/>
              <a:ext cx="4581821" cy="2709343"/>
            </a:xfrm>
            <a:custGeom>
              <a:avLst/>
              <a:gdLst>
                <a:gd name="connsiteX0" fmla="*/ 4463715 w 4581821"/>
                <a:gd name="connsiteY0" fmla="*/ 1276859 h 2709343"/>
                <a:gd name="connsiteX1" fmla="*/ 4507424 w 4581821"/>
                <a:gd name="connsiteY1" fmla="*/ 1227570 h 2709343"/>
                <a:gd name="connsiteX2" fmla="*/ 4539973 w 4581821"/>
                <a:gd name="connsiteY2" fmla="*/ 1173631 h 2709343"/>
                <a:gd name="connsiteX3" fmla="*/ 4577172 w 4581821"/>
                <a:gd name="connsiteY3" fmla="*/ 1049014 h 2709343"/>
                <a:gd name="connsiteX4" fmla="*/ 4581822 w 4581821"/>
                <a:gd name="connsiteY4" fmla="*/ 982056 h 2709343"/>
                <a:gd name="connsiteX5" fmla="*/ 4576242 w 4581821"/>
                <a:gd name="connsiteY5" fmla="*/ 915098 h 2709343"/>
                <a:gd name="connsiteX6" fmla="*/ 4465575 w 4581821"/>
                <a:gd name="connsiteY6" fmla="*/ 695623 h 2709343"/>
                <a:gd name="connsiteX7" fmla="*/ 4258190 w 4581821"/>
                <a:gd name="connsiteY7" fmla="*/ 574726 h 2709343"/>
                <a:gd name="connsiteX8" fmla="*/ 4105673 w 4581821"/>
                <a:gd name="connsiteY8" fmla="*/ 553336 h 2709343"/>
                <a:gd name="connsiteX9" fmla="*/ 4103814 w 4581821"/>
                <a:gd name="connsiteY9" fmla="*/ 553336 h 2709343"/>
                <a:gd name="connsiteX10" fmla="*/ 3966177 w 4581821"/>
                <a:gd name="connsiteY10" fmla="*/ 571936 h 2709343"/>
                <a:gd name="connsiteX11" fmla="*/ 3953158 w 4581821"/>
                <a:gd name="connsiteY11" fmla="*/ 478008 h 2709343"/>
                <a:gd name="connsiteX12" fmla="*/ 3920608 w 4581821"/>
                <a:gd name="connsiteY12" fmla="*/ 384081 h 2709343"/>
                <a:gd name="connsiteX13" fmla="*/ 3875039 w 4581821"/>
                <a:gd name="connsiteY13" fmla="*/ 307822 h 2709343"/>
                <a:gd name="connsiteX14" fmla="*/ 3814591 w 4581821"/>
                <a:gd name="connsiteY14" fmla="*/ 240864 h 2709343"/>
                <a:gd name="connsiteX15" fmla="*/ 3743913 w 4581821"/>
                <a:gd name="connsiteY15" fmla="*/ 187855 h 2709343"/>
                <a:gd name="connsiteX16" fmla="*/ 3664865 w 4581821"/>
                <a:gd name="connsiteY16" fmla="*/ 148796 h 2709343"/>
                <a:gd name="connsiteX17" fmla="*/ 3495609 w 4581821"/>
                <a:gd name="connsiteY17" fmla="*/ 110667 h 2709343"/>
                <a:gd name="connsiteX18" fmla="*/ 3440740 w 4581821"/>
                <a:gd name="connsiteY18" fmla="*/ 108807 h 2709343"/>
                <a:gd name="connsiteX19" fmla="*/ 3317053 w 4581821"/>
                <a:gd name="connsiteY19" fmla="*/ 119967 h 2709343"/>
                <a:gd name="connsiteX20" fmla="*/ 3142217 w 4581821"/>
                <a:gd name="connsiteY20" fmla="*/ 177626 h 2709343"/>
                <a:gd name="connsiteX21" fmla="*/ 2942272 w 4581821"/>
                <a:gd name="connsiteY21" fmla="*/ 321772 h 2709343"/>
                <a:gd name="connsiteX22" fmla="*/ 2889264 w 4581821"/>
                <a:gd name="connsiteY22" fmla="*/ 172976 h 2709343"/>
                <a:gd name="connsiteX23" fmla="*/ 2779526 w 4581821"/>
                <a:gd name="connsiteY23" fmla="*/ 57659 h 2709343"/>
                <a:gd name="connsiteX24" fmla="*/ 2643750 w 4581821"/>
                <a:gd name="connsiteY24" fmla="*/ 5580 h 2709343"/>
                <a:gd name="connsiteX25" fmla="*/ 2571211 w 4581821"/>
                <a:gd name="connsiteY25" fmla="*/ 0 h 2709343"/>
                <a:gd name="connsiteX26" fmla="*/ 2488444 w 4581821"/>
                <a:gd name="connsiteY26" fmla="*/ 6510 h 2709343"/>
                <a:gd name="connsiteX27" fmla="*/ 2412185 w 4581821"/>
                <a:gd name="connsiteY27" fmla="*/ 24179 h 2709343"/>
                <a:gd name="connsiteX28" fmla="*/ 2334067 w 4581821"/>
                <a:gd name="connsiteY28" fmla="*/ 53009 h 2709343"/>
                <a:gd name="connsiteX29" fmla="*/ 2190851 w 4581821"/>
                <a:gd name="connsiteY29" fmla="*/ 135777 h 2709343"/>
                <a:gd name="connsiteX30" fmla="*/ 2092273 w 4581821"/>
                <a:gd name="connsiteY30" fmla="*/ 224125 h 2709343"/>
                <a:gd name="connsiteX31" fmla="*/ 2032755 w 4581821"/>
                <a:gd name="connsiteY31" fmla="*/ 300383 h 2709343"/>
                <a:gd name="connsiteX32" fmla="*/ 2003925 w 4581821"/>
                <a:gd name="connsiteY32" fmla="*/ 253884 h 2709343"/>
                <a:gd name="connsiteX33" fmla="*/ 1966726 w 4581821"/>
                <a:gd name="connsiteY33" fmla="*/ 207385 h 2709343"/>
                <a:gd name="connsiteX34" fmla="*/ 1901628 w 4581821"/>
                <a:gd name="connsiteY34" fmla="*/ 148796 h 2709343"/>
                <a:gd name="connsiteX35" fmla="*/ 1748181 w 4581821"/>
                <a:gd name="connsiteY35" fmla="*/ 66958 h 2709343"/>
                <a:gd name="connsiteX36" fmla="*/ 1575206 w 4581821"/>
                <a:gd name="connsiteY36" fmla="*/ 30689 h 2709343"/>
                <a:gd name="connsiteX37" fmla="*/ 1520337 w 4581821"/>
                <a:gd name="connsiteY37" fmla="*/ 28829 h 2709343"/>
                <a:gd name="connsiteX38" fmla="*/ 1399440 w 4581821"/>
                <a:gd name="connsiteY38" fmla="*/ 39989 h 2709343"/>
                <a:gd name="connsiteX39" fmla="*/ 1108357 w 4581821"/>
                <a:gd name="connsiteY39" fmla="*/ 198085 h 2709343"/>
                <a:gd name="connsiteX40" fmla="*/ 1045119 w 4581821"/>
                <a:gd name="connsiteY40" fmla="*/ 297593 h 2709343"/>
                <a:gd name="connsiteX41" fmla="*/ 1017220 w 4581821"/>
                <a:gd name="connsiteY41" fmla="*/ 385011 h 2709343"/>
                <a:gd name="connsiteX42" fmla="*/ 946541 w 4581821"/>
                <a:gd name="connsiteY42" fmla="*/ 324562 h 2709343"/>
                <a:gd name="connsiteX43" fmla="*/ 887953 w 4581821"/>
                <a:gd name="connsiteY43" fmla="*/ 299453 h 2709343"/>
                <a:gd name="connsiteX44" fmla="*/ 825644 w 4581821"/>
                <a:gd name="connsiteY44" fmla="*/ 287363 h 2709343"/>
                <a:gd name="connsiteX45" fmla="*/ 789375 w 4581821"/>
                <a:gd name="connsiteY45" fmla="*/ 285503 h 2709343"/>
                <a:gd name="connsiteX46" fmla="*/ 699167 w 4581821"/>
                <a:gd name="connsiteY46" fmla="*/ 296663 h 2709343"/>
                <a:gd name="connsiteX47" fmla="*/ 578270 w 4581821"/>
                <a:gd name="connsiteY47" fmla="*/ 345022 h 2709343"/>
                <a:gd name="connsiteX48" fmla="*/ 420174 w 4581821"/>
                <a:gd name="connsiteY48" fmla="*/ 509628 h 2709343"/>
                <a:gd name="connsiteX49" fmla="*/ 386695 w 4581821"/>
                <a:gd name="connsiteY49" fmla="*/ 612855 h 2709343"/>
                <a:gd name="connsiteX50" fmla="*/ 381115 w 4581821"/>
                <a:gd name="connsiteY50" fmla="*/ 722592 h 2709343"/>
                <a:gd name="connsiteX51" fmla="*/ 435054 w 4581821"/>
                <a:gd name="connsiteY51" fmla="*/ 921607 h 2709343"/>
                <a:gd name="connsiteX52" fmla="*/ 389485 w 4581821"/>
                <a:gd name="connsiteY52" fmla="*/ 913238 h 2709343"/>
                <a:gd name="connsiteX53" fmla="*/ 360656 w 4581821"/>
                <a:gd name="connsiteY53" fmla="*/ 911378 h 2709343"/>
                <a:gd name="connsiteX54" fmla="*/ 301137 w 4581821"/>
                <a:gd name="connsiteY54" fmla="*/ 917887 h 2709343"/>
                <a:gd name="connsiteX55" fmla="*/ 263008 w 4581821"/>
                <a:gd name="connsiteY55" fmla="*/ 929047 h 2709343"/>
                <a:gd name="connsiteX56" fmla="*/ 221159 w 4581821"/>
                <a:gd name="connsiteY56" fmla="*/ 948577 h 2709343"/>
                <a:gd name="connsiteX57" fmla="*/ 150481 w 4581821"/>
                <a:gd name="connsiteY57" fmla="*/ 1000656 h 2709343"/>
                <a:gd name="connsiteX58" fmla="*/ 91892 w 4581821"/>
                <a:gd name="connsiteY58" fmla="*/ 1069474 h 2709343"/>
                <a:gd name="connsiteX59" fmla="*/ 49113 w 4581821"/>
                <a:gd name="connsiteY59" fmla="*/ 1144802 h 2709343"/>
                <a:gd name="connsiteX60" fmla="*/ 17494 w 4581821"/>
                <a:gd name="connsiteY60" fmla="*/ 1234080 h 2709343"/>
                <a:gd name="connsiteX61" fmla="*/ 1684 w 4581821"/>
                <a:gd name="connsiteY61" fmla="*/ 1328007 h 2709343"/>
                <a:gd name="connsiteX62" fmla="*/ 2614 w 4581821"/>
                <a:gd name="connsiteY62" fmla="*/ 1417285 h 2709343"/>
                <a:gd name="connsiteX63" fmla="*/ 21214 w 4581821"/>
                <a:gd name="connsiteY63" fmla="*/ 1507493 h 2709343"/>
                <a:gd name="connsiteX64" fmla="*/ 60273 w 4581821"/>
                <a:gd name="connsiteY64" fmla="*/ 1590261 h 2709343"/>
                <a:gd name="connsiteX65" fmla="*/ 118862 w 4581821"/>
                <a:gd name="connsiteY65" fmla="*/ 1660939 h 2709343"/>
                <a:gd name="connsiteX66" fmla="*/ 236039 w 4581821"/>
                <a:gd name="connsiteY66" fmla="*/ 1735338 h 2709343"/>
                <a:gd name="connsiteX67" fmla="*/ 213719 w 4581821"/>
                <a:gd name="connsiteY67" fmla="*/ 1766027 h 2709343"/>
                <a:gd name="connsiteX68" fmla="*/ 186750 w 4581821"/>
                <a:gd name="connsiteY68" fmla="*/ 1819035 h 2709343"/>
                <a:gd name="connsiteX69" fmla="*/ 156991 w 4581821"/>
                <a:gd name="connsiteY69" fmla="*/ 1939003 h 2709343"/>
                <a:gd name="connsiteX70" fmla="*/ 156991 w 4581821"/>
                <a:gd name="connsiteY70" fmla="*/ 2065479 h 2709343"/>
                <a:gd name="connsiteX71" fmla="*/ 183960 w 4581821"/>
                <a:gd name="connsiteY71" fmla="*/ 2189166 h 2709343"/>
                <a:gd name="connsiteX72" fmla="*/ 235109 w 4581821"/>
                <a:gd name="connsiteY72" fmla="*/ 2295184 h 2709343"/>
                <a:gd name="connsiteX73" fmla="*/ 312297 w 4581821"/>
                <a:gd name="connsiteY73" fmla="*/ 2377022 h 2709343"/>
                <a:gd name="connsiteX74" fmla="*/ 535492 w 4581821"/>
                <a:gd name="connsiteY74" fmla="*/ 2481179 h 2709343"/>
                <a:gd name="connsiteX75" fmla="*/ 662898 w 4581821"/>
                <a:gd name="connsiteY75" fmla="*/ 2500709 h 2709343"/>
                <a:gd name="connsiteX76" fmla="*/ 785655 w 4581821"/>
                <a:gd name="connsiteY76" fmla="*/ 2498849 h 2709343"/>
                <a:gd name="connsiteX77" fmla="*/ 900972 w 4581821"/>
                <a:gd name="connsiteY77" fmla="*/ 2473740 h 2709343"/>
                <a:gd name="connsiteX78" fmla="*/ 960491 w 4581821"/>
                <a:gd name="connsiteY78" fmla="*/ 2448630 h 2709343"/>
                <a:gd name="connsiteX79" fmla="*/ 1020009 w 4581821"/>
                <a:gd name="connsiteY79" fmla="*/ 2410501 h 2709343"/>
                <a:gd name="connsiteX80" fmla="*/ 1058139 w 4581821"/>
                <a:gd name="connsiteY80" fmla="*/ 2377022 h 2709343"/>
                <a:gd name="connsiteX81" fmla="*/ 1068368 w 4581821"/>
                <a:gd name="connsiteY81" fmla="*/ 2366792 h 2709343"/>
                <a:gd name="connsiteX82" fmla="*/ 1088828 w 4581821"/>
                <a:gd name="connsiteY82" fmla="*/ 2406781 h 2709343"/>
                <a:gd name="connsiteX83" fmla="*/ 1137187 w 4581821"/>
                <a:gd name="connsiteY83" fmla="*/ 2472810 h 2709343"/>
                <a:gd name="connsiteX84" fmla="*/ 1206005 w 4581821"/>
                <a:gd name="connsiteY84" fmla="*/ 2533258 h 2709343"/>
                <a:gd name="connsiteX85" fmla="*/ 1379911 w 4581821"/>
                <a:gd name="connsiteY85" fmla="*/ 2608586 h 2709343"/>
                <a:gd name="connsiteX86" fmla="*/ 1581716 w 4581821"/>
                <a:gd name="connsiteY86" fmla="*/ 2627186 h 2709343"/>
                <a:gd name="connsiteX87" fmla="*/ 1783521 w 4581821"/>
                <a:gd name="connsiteY87" fmla="*/ 2589987 h 2709343"/>
                <a:gd name="connsiteX88" fmla="*/ 2078323 w 4581821"/>
                <a:gd name="connsiteY88" fmla="*/ 2355632 h 2709343"/>
                <a:gd name="connsiteX89" fmla="*/ 2078323 w 4581821"/>
                <a:gd name="connsiteY89" fmla="*/ 2355632 h 2709343"/>
                <a:gd name="connsiteX90" fmla="*/ 2088553 w 4581821"/>
                <a:gd name="connsiteY90" fmla="*/ 2384462 h 2709343"/>
                <a:gd name="connsiteX91" fmla="*/ 2109013 w 4581821"/>
                <a:gd name="connsiteY91" fmla="*/ 2417941 h 2709343"/>
                <a:gd name="connsiteX92" fmla="*/ 2139702 w 4581821"/>
                <a:gd name="connsiteY92" fmla="*/ 2451420 h 2709343"/>
                <a:gd name="connsiteX93" fmla="*/ 2311748 w 4581821"/>
                <a:gd name="connsiteY93" fmla="*/ 2527678 h 2709343"/>
                <a:gd name="connsiteX94" fmla="*/ 2518203 w 4581821"/>
                <a:gd name="connsiteY94" fmla="*/ 2531398 h 2709343"/>
                <a:gd name="connsiteX95" fmla="*/ 2610270 w 4581821"/>
                <a:gd name="connsiteY95" fmla="*/ 2509079 h 2709343"/>
                <a:gd name="connsiteX96" fmla="*/ 2690249 w 4581821"/>
                <a:gd name="connsiteY96" fmla="*/ 2469090 h 2709343"/>
                <a:gd name="connsiteX97" fmla="*/ 2734888 w 4581821"/>
                <a:gd name="connsiteY97" fmla="*/ 2430031 h 2709343"/>
                <a:gd name="connsiteX98" fmla="*/ 2752557 w 4581821"/>
                <a:gd name="connsiteY98" fmla="*/ 2406781 h 2709343"/>
                <a:gd name="connsiteX99" fmla="*/ 2759997 w 4581821"/>
                <a:gd name="connsiteY99" fmla="*/ 2428170 h 2709343"/>
                <a:gd name="connsiteX100" fmla="*/ 2779526 w 4581821"/>
                <a:gd name="connsiteY100" fmla="*/ 2470949 h 2709343"/>
                <a:gd name="connsiteX101" fmla="*/ 2831605 w 4581821"/>
                <a:gd name="connsiteY101" fmla="*/ 2542558 h 2709343"/>
                <a:gd name="connsiteX102" fmla="*/ 2897634 w 4581821"/>
                <a:gd name="connsiteY102" fmla="*/ 2601146 h 2709343"/>
                <a:gd name="connsiteX103" fmla="*/ 2972032 w 4581821"/>
                <a:gd name="connsiteY103" fmla="*/ 2644855 h 2709343"/>
                <a:gd name="connsiteX104" fmla="*/ 3147797 w 4581821"/>
                <a:gd name="connsiteY104" fmla="*/ 2698794 h 2709343"/>
                <a:gd name="connsiteX105" fmla="*/ 3341233 w 4581821"/>
                <a:gd name="connsiteY105" fmla="*/ 2707164 h 2709343"/>
                <a:gd name="connsiteX106" fmla="*/ 3710433 w 4581821"/>
                <a:gd name="connsiteY106" fmla="*/ 2599286 h 2709343"/>
                <a:gd name="connsiteX107" fmla="*/ 3851790 w 4581821"/>
                <a:gd name="connsiteY107" fmla="*/ 2488619 h 2709343"/>
                <a:gd name="connsiteX108" fmla="*/ 3942927 w 4581821"/>
                <a:gd name="connsiteY108" fmla="*/ 2341683 h 2709343"/>
                <a:gd name="connsiteX109" fmla="*/ 3962457 w 4581821"/>
                <a:gd name="connsiteY109" fmla="*/ 2260775 h 2709343"/>
                <a:gd name="connsiteX110" fmla="*/ 4007096 w 4581821"/>
                <a:gd name="connsiteY110" fmla="*/ 2270074 h 2709343"/>
                <a:gd name="connsiteX111" fmla="*/ 4062895 w 4581821"/>
                <a:gd name="connsiteY111" fmla="*/ 2274724 h 2709343"/>
                <a:gd name="connsiteX112" fmla="*/ 4165192 w 4581821"/>
                <a:gd name="connsiteY112" fmla="*/ 2264495 h 2709343"/>
                <a:gd name="connsiteX113" fmla="*/ 4260050 w 4581821"/>
                <a:gd name="connsiteY113" fmla="*/ 2230085 h 2709343"/>
                <a:gd name="connsiteX114" fmla="*/ 4344678 w 4581821"/>
                <a:gd name="connsiteY114" fmla="*/ 2176147 h 2709343"/>
                <a:gd name="connsiteX115" fmla="*/ 4476735 w 4581821"/>
                <a:gd name="connsiteY115" fmla="*/ 2025490 h 2709343"/>
                <a:gd name="connsiteX116" fmla="*/ 4553923 w 4581821"/>
                <a:gd name="connsiteY116" fmla="*/ 1837635 h 2709343"/>
                <a:gd name="connsiteX117" fmla="*/ 4566012 w 4581821"/>
                <a:gd name="connsiteY117" fmla="*/ 1639550 h 2709343"/>
                <a:gd name="connsiteX118" fmla="*/ 4543693 w 4581821"/>
                <a:gd name="connsiteY118" fmla="*/ 1542832 h 2709343"/>
                <a:gd name="connsiteX119" fmla="*/ 4499984 w 4581821"/>
                <a:gd name="connsiteY119" fmla="*/ 1454484 h 2709343"/>
                <a:gd name="connsiteX120" fmla="*/ 4375367 w 4581821"/>
                <a:gd name="connsiteY120" fmla="*/ 1331727 h 2709343"/>
                <a:gd name="connsiteX121" fmla="*/ 4408846 w 4581821"/>
                <a:gd name="connsiteY121" fmla="*/ 1315918 h 2709343"/>
                <a:gd name="connsiteX122" fmla="*/ 4463715 w 4581821"/>
                <a:gd name="connsiteY122" fmla="*/ 1276859 h 2709343"/>
                <a:gd name="connsiteX123" fmla="*/ 4448835 w 4581821"/>
                <a:gd name="connsiteY123" fmla="*/ 1451694 h 2709343"/>
                <a:gd name="connsiteX124" fmla="*/ 4496264 w 4581821"/>
                <a:gd name="connsiteY124" fmla="*/ 1532602 h 2709343"/>
                <a:gd name="connsiteX125" fmla="*/ 4524163 w 4581821"/>
                <a:gd name="connsiteY125" fmla="*/ 1637690 h 2709343"/>
                <a:gd name="connsiteX126" fmla="*/ 4523234 w 4581821"/>
                <a:gd name="connsiteY126" fmla="*/ 1768817 h 2709343"/>
                <a:gd name="connsiteX127" fmla="*/ 4482314 w 4581821"/>
                <a:gd name="connsiteY127" fmla="*/ 1915753 h 2709343"/>
                <a:gd name="connsiteX128" fmla="*/ 4482314 w 4581821"/>
                <a:gd name="connsiteY128" fmla="*/ 1916683 h 2709343"/>
                <a:gd name="connsiteX129" fmla="*/ 4406057 w 4581821"/>
                <a:gd name="connsiteY129" fmla="*/ 2047810 h 2709343"/>
                <a:gd name="connsiteX130" fmla="*/ 4313989 w 4581821"/>
                <a:gd name="connsiteY130" fmla="*/ 2140808 h 2709343"/>
                <a:gd name="connsiteX131" fmla="*/ 4216341 w 4581821"/>
                <a:gd name="connsiteY131" fmla="*/ 2198466 h 2709343"/>
                <a:gd name="connsiteX132" fmla="*/ 4117764 w 4581821"/>
                <a:gd name="connsiteY132" fmla="*/ 2225436 h 2709343"/>
                <a:gd name="connsiteX133" fmla="*/ 4065685 w 4581821"/>
                <a:gd name="connsiteY133" fmla="*/ 2228225 h 2709343"/>
                <a:gd name="connsiteX134" fmla="*/ 4010816 w 4581821"/>
                <a:gd name="connsiteY134" fmla="*/ 2224506 h 2709343"/>
                <a:gd name="connsiteX135" fmla="*/ 3968037 w 4581821"/>
                <a:gd name="connsiteY135" fmla="*/ 2217066 h 2709343"/>
                <a:gd name="connsiteX136" fmla="*/ 3962457 w 4581821"/>
                <a:gd name="connsiteY136" fmla="*/ 2216136 h 2709343"/>
                <a:gd name="connsiteX137" fmla="*/ 3945718 w 4581821"/>
                <a:gd name="connsiteY137" fmla="*/ 2223575 h 2709343"/>
                <a:gd name="connsiteX138" fmla="*/ 3945718 w 4581821"/>
                <a:gd name="connsiteY138" fmla="*/ 2223575 h 2709343"/>
                <a:gd name="connsiteX139" fmla="*/ 3945718 w 4581821"/>
                <a:gd name="connsiteY139" fmla="*/ 2223575 h 2709343"/>
                <a:gd name="connsiteX140" fmla="*/ 3945718 w 4581821"/>
                <a:gd name="connsiteY140" fmla="*/ 2223575 h 2709343"/>
                <a:gd name="connsiteX141" fmla="*/ 3945718 w 4581821"/>
                <a:gd name="connsiteY141" fmla="*/ 2223575 h 2709343"/>
                <a:gd name="connsiteX142" fmla="*/ 3945718 w 4581821"/>
                <a:gd name="connsiteY142" fmla="*/ 2223575 h 2709343"/>
                <a:gd name="connsiteX143" fmla="*/ 3945718 w 4581821"/>
                <a:gd name="connsiteY143" fmla="*/ 2223575 h 2709343"/>
                <a:gd name="connsiteX144" fmla="*/ 3939208 w 4581821"/>
                <a:gd name="connsiteY144" fmla="*/ 2227296 h 2709343"/>
                <a:gd name="connsiteX145" fmla="*/ 3934558 w 4581821"/>
                <a:gd name="connsiteY145" fmla="*/ 2238455 h 2709343"/>
                <a:gd name="connsiteX146" fmla="*/ 3932698 w 4581821"/>
                <a:gd name="connsiteY146" fmla="*/ 2252405 h 2709343"/>
                <a:gd name="connsiteX147" fmla="*/ 3908519 w 4581821"/>
                <a:gd name="connsiteY147" fmla="*/ 2342613 h 2709343"/>
                <a:gd name="connsiteX148" fmla="*/ 3857370 w 4581821"/>
                <a:gd name="connsiteY148" fmla="*/ 2430031 h 2709343"/>
                <a:gd name="connsiteX149" fmla="*/ 3769022 w 4581821"/>
                <a:gd name="connsiteY149" fmla="*/ 2516518 h 2709343"/>
                <a:gd name="connsiteX150" fmla="*/ 3623016 w 4581821"/>
                <a:gd name="connsiteY150" fmla="*/ 2600216 h 2709343"/>
                <a:gd name="connsiteX151" fmla="*/ 3409121 w 4581821"/>
                <a:gd name="connsiteY151" fmla="*/ 2657875 h 2709343"/>
                <a:gd name="connsiteX152" fmla="*/ 3293804 w 4581821"/>
                <a:gd name="connsiteY152" fmla="*/ 2665315 h 2709343"/>
                <a:gd name="connsiteX153" fmla="*/ 3190576 w 4581821"/>
                <a:gd name="connsiteY153" fmla="*/ 2658805 h 2709343"/>
                <a:gd name="connsiteX154" fmla="*/ 3025041 w 4581821"/>
                <a:gd name="connsiteY154" fmla="*/ 2615096 h 2709343"/>
                <a:gd name="connsiteX155" fmla="*/ 2915303 w 4581821"/>
                <a:gd name="connsiteY155" fmla="*/ 2551858 h 2709343"/>
                <a:gd name="connsiteX156" fmla="*/ 2844625 w 4581821"/>
                <a:gd name="connsiteY156" fmla="*/ 2481179 h 2709343"/>
                <a:gd name="connsiteX157" fmla="*/ 2813005 w 4581821"/>
                <a:gd name="connsiteY157" fmla="*/ 2432820 h 2709343"/>
                <a:gd name="connsiteX158" fmla="*/ 2799056 w 4581821"/>
                <a:gd name="connsiteY158" fmla="*/ 2404921 h 2709343"/>
                <a:gd name="connsiteX159" fmla="*/ 2792546 w 4581821"/>
                <a:gd name="connsiteY159" fmla="*/ 2390971 h 2709343"/>
                <a:gd name="connsiteX160" fmla="*/ 2789756 w 4581821"/>
                <a:gd name="connsiteY160" fmla="*/ 2385392 h 2709343"/>
                <a:gd name="connsiteX161" fmla="*/ 2788826 w 4581821"/>
                <a:gd name="connsiteY161" fmla="*/ 2382602 h 2709343"/>
                <a:gd name="connsiteX162" fmla="*/ 2785106 w 4581821"/>
                <a:gd name="connsiteY162" fmla="*/ 2375162 h 2709343"/>
                <a:gd name="connsiteX163" fmla="*/ 2784176 w 4581821"/>
                <a:gd name="connsiteY163" fmla="*/ 2373302 h 2709343"/>
                <a:gd name="connsiteX164" fmla="*/ 2781386 w 4581821"/>
                <a:gd name="connsiteY164" fmla="*/ 2364932 h 2709343"/>
                <a:gd name="connsiteX165" fmla="*/ 2763717 w 4581821"/>
                <a:gd name="connsiteY165" fmla="*/ 2351912 h 2709343"/>
                <a:gd name="connsiteX166" fmla="*/ 2759067 w 4581821"/>
                <a:gd name="connsiteY166" fmla="*/ 2352843 h 2709343"/>
                <a:gd name="connsiteX167" fmla="*/ 2758137 w 4581821"/>
                <a:gd name="connsiteY167" fmla="*/ 2352843 h 2709343"/>
                <a:gd name="connsiteX168" fmla="*/ 2756277 w 4581821"/>
                <a:gd name="connsiteY168" fmla="*/ 2352843 h 2709343"/>
                <a:gd name="connsiteX169" fmla="*/ 2756277 w 4581821"/>
                <a:gd name="connsiteY169" fmla="*/ 2352843 h 2709343"/>
                <a:gd name="connsiteX170" fmla="*/ 2756277 w 4581821"/>
                <a:gd name="connsiteY170" fmla="*/ 2352843 h 2709343"/>
                <a:gd name="connsiteX171" fmla="*/ 2756277 w 4581821"/>
                <a:gd name="connsiteY171" fmla="*/ 2352843 h 2709343"/>
                <a:gd name="connsiteX172" fmla="*/ 2751627 w 4581821"/>
                <a:gd name="connsiteY172" fmla="*/ 2351912 h 2709343"/>
                <a:gd name="connsiteX173" fmla="*/ 2742327 w 4581821"/>
                <a:gd name="connsiteY173" fmla="*/ 2354702 h 2709343"/>
                <a:gd name="connsiteX174" fmla="*/ 2733957 w 4581821"/>
                <a:gd name="connsiteY174" fmla="*/ 2364932 h 2709343"/>
                <a:gd name="connsiteX175" fmla="*/ 2717218 w 4581821"/>
                <a:gd name="connsiteY175" fmla="*/ 2393761 h 2709343"/>
                <a:gd name="connsiteX176" fmla="*/ 2687458 w 4581821"/>
                <a:gd name="connsiteY176" fmla="*/ 2423521 h 2709343"/>
                <a:gd name="connsiteX177" fmla="*/ 2628870 w 4581821"/>
                <a:gd name="connsiteY177" fmla="*/ 2457000 h 2709343"/>
                <a:gd name="connsiteX178" fmla="*/ 2519133 w 4581821"/>
                <a:gd name="connsiteY178" fmla="*/ 2485829 h 2709343"/>
                <a:gd name="connsiteX179" fmla="*/ 2445664 w 4581821"/>
                <a:gd name="connsiteY179" fmla="*/ 2490479 h 2709343"/>
                <a:gd name="connsiteX180" fmla="*/ 2372196 w 4581821"/>
                <a:gd name="connsiteY180" fmla="*/ 2485829 h 2709343"/>
                <a:gd name="connsiteX181" fmla="*/ 2253160 w 4581821"/>
                <a:gd name="connsiteY181" fmla="*/ 2454210 h 2709343"/>
                <a:gd name="connsiteX182" fmla="*/ 2187131 w 4581821"/>
                <a:gd name="connsiteY182" fmla="*/ 2416081 h 2709343"/>
                <a:gd name="connsiteX183" fmla="*/ 2150862 w 4581821"/>
                <a:gd name="connsiteY183" fmla="*/ 2380742 h 2709343"/>
                <a:gd name="connsiteX184" fmla="*/ 2128542 w 4581821"/>
                <a:gd name="connsiteY184" fmla="*/ 2342613 h 2709343"/>
                <a:gd name="connsiteX185" fmla="*/ 2121103 w 4581821"/>
                <a:gd name="connsiteY185" fmla="*/ 2319363 h 2709343"/>
                <a:gd name="connsiteX186" fmla="*/ 2117383 w 4581821"/>
                <a:gd name="connsiteY186" fmla="*/ 2301694 h 2709343"/>
                <a:gd name="connsiteX187" fmla="*/ 2117383 w 4581821"/>
                <a:gd name="connsiteY187" fmla="*/ 2299834 h 2709343"/>
                <a:gd name="connsiteX188" fmla="*/ 2116453 w 4581821"/>
                <a:gd name="connsiteY188" fmla="*/ 2294254 h 2709343"/>
                <a:gd name="connsiteX189" fmla="*/ 2116453 w 4581821"/>
                <a:gd name="connsiteY189" fmla="*/ 2284954 h 2709343"/>
                <a:gd name="connsiteX190" fmla="*/ 2111803 w 4581821"/>
                <a:gd name="connsiteY190" fmla="*/ 2271934 h 2709343"/>
                <a:gd name="connsiteX191" fmla="*/ 2097853 w 4581821"/>
                <a:gd name="connsiteY191" fmla="*/ 2265424 h 2709343"/>
                <a:gd name="connsiteX192" fmla="*/ 2080183 w 4581821"/>
                <a:gd name="connsiteY192" fmla="*/ 2279374 h 2709343"/>
                <a:gd name="connsiteX193" fmla="*/ 2080183 w 4581821"/>
                <a:gd name="connsiteY193" fmla="*/ 2279374 h 2709343"/>
                <a:gd name="connsiteX194" fmla="*/ 2080183 w 4581821"/>
                <a:gd name="connsiteY194" fmla="*/ 2279374 h 2709343"/>
                <a:gd name="connsiteX195" fmla="*/ 2080183 w 4581821"/>
                <a:gd name="connsiteY195" fmla="*/ 2279374 h 2709343"/>
                <a:gd name="connsiteX196" fmla="*/ 2080183 w 4581821"/>
                <a:gd name="connsiteY196" fmla="*/ 2279374 h 2709343"/>
                <a:gd name="connsiteX197" fmla="*/ 2080183 w 4581821"/>
                <a:gd name="connsiteY197" fmla="*/ 2279374 h 2709343"/>
                <a:gd name="connsiteX198" fmla="*/ 2074604 w 4581821"/>
                <a:gd name="connsiteY198" fmla="*/ 2287744 h 2709343"/>
                <a:gd name="connsiteX199" fmla="*/ 2062514 w 4581821"/>
                <a:gd name="connsiteY199" fmla="*/ 2320293 h 2709343"/>
                <a:gd name="connsiteX200" fmla="*/ 2017875 w 4581821"/>
                <a:gd name="connsiteY200" fmla="*/ 2397481 h 2709343"/>
                <a:gd name="connsiteX201" fmla="*/ 1944407 w 4581821"/>
                <a:gd name="connsiteY201" fmla="*/ 2470019 h 2709343"/>
                <a:gd name="connsiteX202" fmla="*/ 1827229 w 4581821"/>
                <a:gd name="connsiteY202" fmla="*/ 2536978 h 2709343"/>
                <a:gd name="connsiteX203" fmla="*/ 1652394 w 4581821"/>
                <a:gd name="connsiteY203" fmla="*/ 2584407 h 2709343"/>
                <a:gd name="connsiteX204" fmla="*/ 1554746 w 4581821"/>
                <a:gd name="connsiteY204" fmla="*/ 2590916 h 2709343"/>
                <a:gd name="connsiteX205" fmla="*/ 1462679 w 4581821"/>
                <a:gd name="connsiteY205" fmla="*/ 2585337 h 2709343"/>
                <a:gd name="connsiteX206" fmla="*/ 1315742 w 4581821"/>
                <a:gd name="connsiteY206" fmla="*/ 2546278 h 2709343"/>
                <a:gd name="connsiteX207" fmla="*/ 1222744 w 4581821"/>
                <a:gd name="connsiteY207" fmla="*/ 2492339 h 2709343"/>
                <a:gd name="connsiteX208" fmla="*/ 1192055 w 4581821"/>
                <a:gd name="connsiteY208" fmla="*/ 2465370 h 2709343"/>
                <a:gd name="connsiteX209" fmla="*/ 1160436 w 4581821"/>
                <a:gd name="connsiteY209" fmla="*/ 2429100 h 2709343"/>
                <a:gd name="connsiteX210" fmla="*/ 1104638 w 4581821"/>
                <a:gd name="connsiteY210" fmla="*/ 2336103 h 2709343"/>
                <a:gd name="connsiteX211" fmla="*/ 1101847 w 4581821"/>
                <a:gd name="connsiteY211" fmla="*/ 2328663 h 2709343"/>
                <a:gd name="connsiteX212" fmla="*/ 1101847 w 4581821"/>
                <a:gd name="connsiteY212" fmla="*/ 2328663 h 2709343"/>
                <a:gd name="connsiteX213" fmla="*/ 1101847 w 4581821"/>
                <a:gd name="connsiteY213" fmla="*/ 2328663 h 2709343"/>
                <a:gd name="connsiteX214" fmla="*/ 1104638 w 4581821"/>
                <a:gd name="connsiteY214" fmla="*/ 2318433 h 2709343"/>
                <a:gd name="connsiteX215" fmla="*/ 1098128 w 4581821"/>
                <a:gd name="connsiteY215" fmla="*/ 2303554 h 2709343"/>
                <a:gd name="connsiteX216" fmla="*/ 1083248 w 4581821"/>
                <a:gd name="connsiteY216" fmla="*/ 2297044 h 2709343"/>
                <a:gd name="connsiteX217" fmla="*/ 1068368 w 4581821"/>
                <a:gd name="connsiteY217" fmla="*/ 2303554 h 2709343"/>
                <a:gd name="connsiteX218" fmla="*/ 1003270 w 4581821"/>
                <a:gd name="connsiteY218" fmla="*/ 2369582 h 2709343"/>
                <a:gd name="connsiteX219" fmla="*/ 916782 w 4581821"/>
                <a:gd name="connsiteY219" fmla="*/ 2419801 h 2709343"/>
                <a:gd name="connsiteX220" fmla="*/ 795885 w 4581821"/>
                <a:gd name="connsiteY220" fmla="*/ 2451420 h 2709343"/>
                <a:gd name="connsiteX221" fmla="*/ 713117 w 4581821"/>
                <a:gd name="connsiteY221" fmla="*/ 2456070 h 2709343"/>
                <a:gd name="connsiteX222" fmla="*/ 620119 w 4581821"/>
                <a:gd name="connsiteY222" fmla="*/ 2450490 h 2709343"/>
                <a:gd name="connsiteX223" fmla="*/ 445284 w 4581821"/>
                <a:gd name="connsiteY223" fmla="*/ 2403991 h 2709343"/>
                <a:gd name="connsiteX224" fmla="*/ 340196 w 4581821"/>
                <a:gd name="connsiteY224" fmla="*/ 2343543 h 2709343"/>
                <a:gd name="connsiteX225" fmla="*/ 279748 w 4581821"/>
                <a:gd name="connsiteY225" fmla="*/ 2283094 h 2709343"/>
                <a:gd name="connsiteX226" fmla="*/ 233249 w 4581821"/>
                <a:gd name="connsiteY226" fmla="*/ 2201256 h 2709343"/>
                <a:gd name="connsiteX227" fmla="*/ 196980 w 4581821"/>
                <a:gd name="connsiteY227" fmla="*/ 2065479 h 2709343"/>
                <a:gd name="connsiteX228" fmla="*/ 196050 w 4581821"/>
                <a:gd name="connsiteY228" fmla="*/ 1924123 h 2709343"/>
                <a:gd name="connsiteX229" fmla="*/ 223949 w 4581821"/>
                <a:gd name="connsiteY229" fmla="*/ 1819035 h 2709343"/>
                <a:gd name="connsiteX230" fmla="*/ 261148 w 4581821"/>
                <a:gd name="connsiteY230" fmla="*/ 1754867 h 2709343"/>
                <a:gd name="connsiteX231" fmla="*/ 275098 w 4581821"/>
                <a:gd name="connsiteY231" fmla="*/ 1738127 h 2709343"/>
                <a:gd name="connsiteX232" fmla="*/ 278818 w 4581821"/>
                <a:gd name="connsiteY232" fmla="*/ 1732548 h 2709343"/>
                <a:gd name="connsiteX233" fmla="*/ 278818 w 4581821"/>
                <a:gd name="connsiteY233" fmla="*/ 1732548 h 2709343"/>
                <a:gd name="connsiteX234" fmla="*/ 278818 w 4581821"/>
                <a:gd name="connsiteY234" fmla="*/ 1732548 h 2709343"/>
                <a:gd name="connsiteX235" fmla="*/ 278818 w 4581821"/>
                <a:gd name="connsiteY235" fmla="*/ 1732548 h 2709343"/>
                <a:gd name="connsiteX236" fmla="*/ 278818 w 4581821"/>
                <a:gd name="connsiteY236" fmla="*/ 1732548 h 2709343"/>
                <a:gd name="connsiteX237" fmla="*/ 278818 w 4581821"/>
                <a:gd name="connsiteY237" fmla="*/ 1732548 h 2709343"/>
                <a:gd name="connsiteX238" fmla="*/ 280678 w 4581821"/>
                <a:gd name="connsiteY238" fmla="*/ 1728828 h 2709343"/>
                <a:gd name="connsiteX239" fmla="*/ 278818 w 4581821"/>
                <a:gd name="connsiteY239" fmla="*/ 1715808 h 2709343"/>
                <a:gd name="connsiteX240" fmla="*/ 268588 w 4581821"/>
                <a:gd name="connsiteY240" fmla="*/ 1708368 h 2709343"/>
                <a:gd name="connsiteX241" fmla="*/ 255568 w 4581821"/>
                <a:gd name="connsiteY241" fmla="*/ 1703718 h 2709343"/>
                <a:gd name="connsiteX242" fmla="*/ 183030 w 4581821"/>
                <a:gd name="connsiteY242" fmla="*/ 1661869 h 2709343"/>
                <a:gd name="connsiteX243" fmla="*/ 127231 w 4581821"/>
                <a:gd name="connsiteY243" fmla="*/ 1606071 h 2709343"/>
                <a:gd name="connsiteX244" fmla="*/ 86312 w 4581821"/>
                <a:gd name="connsiteY244" fmla="*/ 1536322 h 2709343"/>
                <a:gd name="connsiteX245" fmla="*/ 61203 w 4581821"/>
                <a:gd name="connsiteY245" fmla="*/ 1439605 h 2709343"/>
                <a:gd name="connsiteX246" fmla="*/ 62133 w 4581821"/>
                <a:gd name="connsiteY246" fmla="*/ 1324288 h 2709343"/>
                <a:gd name="connsiteX247" fmla="*/ 98402 w 4581821"/>
                <a:gd name="connsiteY247" fmla="*/ 1193161 h 2709343"/>
                <a:gd name="connsiteX248" fmla="*/ 156991 w 4581821"/>
                <a:gd name="connsiteY248" fmla="*/ 1091793 h 2709343"/>
                <a:gd name="connsiteX249" fmla="*/ 221159 w 4581821"/>
                <a:gd name="connsiteY249" fmla="*/ 1026695 h 2709343"/>
                <a:gd name="connsiteX250" fmla="*/ 286258 w 4581821"/>
                <a:gd name="connsiteY250" fmla="*/ 988566 h 2709343"/>
                <a:gd name="connsiteX251" fmla="*/ 353216 w 4581821"/>
                <a:gd name="connsiteY251" fmla="*/ 969966 h 2709343"/>
                <a:gd name="connsiteX252" fmla="*/ 387625 w 4581821"/>
                <a:gd name="connsiteY252" fmla="*/ 968106 h 2709343"/>
                <a:gd name="connsiteX253" fmla="*/ 428544 w 4581821"/>
                <a:gd name="connsiteY253" fmla="*/ 970896 h 2709343"/>
                <a:gd name="connsiteX254" fmla="*/ 472253 w 4581821"/>
                <a:gd name="connsiteY254" fmla="*/ 978336 h 2709343"/>
                <a:gd name="connsiteX255" fmla="*/ 476903 w 4581821"/>
                <a:gd name="connsiteY255" fmla="*/ 979266 h 2709343"/>
                <a:gd name="connsiteX256" fmla="*/ 476903 w 4581821"/>
                <a:gd name="connsiteY256" fmla="*/ 979266 h 2709343"/>
                <a:gd name="connsiteX257" fmla="*/ 477833 w 4581821"/>
                <a:gd name="connsiteY257" fmla="*/ 979266 h 2709343"/>
                <a:gd name="connsiteX258" fmla="*/ 477833 w 4581821"/>
                <a:gd name="connsiteY258" fmla="*/ 979266 h 2709343"/>
                <a:gd name="connsiteX259" fmla="*/ 484343 w 4581821"/>
                <a:gd name="connsiteY259" fmla="*/ 980196 h 2709343"/>
                <a:gd name="connsiteX260" fmla="*/ 491783 w 4581821"/>
                <a:gd name="connsiteY260" fmla="*/ 978336 h 2709343"/>
                <a:gd name="connsiteX261" fmla="*/ 494572 w 4581821"/>
                <a:gd name="connsiteY261" fmla="*/ 975546 h 2709343"/>
                <a:gd name="connsiteX262" fmla="*/ 495502 w 4581821"/>
                <a:gd name="connsiteY262" fmla="*/ 975546 h 2709343"/>
                <a:gd name="connsiteX263" fmla="*/ 495502 w 4581821"/>
                <a:gd name="connsiteY263" fmla="*/ 974616 h 2709343"/>
                <a:gd name="connsiteX264" fmla="*/ 495502 w 4581821"/>
                <a:gd name="connsiteY264" fmla="*/ 974616 h 2709343"/>
                <a:gd name="connsiteX265" fmla="*/ 496432 w 4581821"/>
                <a:gd name="connsiteY265" fmla="*/ 974616 h 2709343"/>
                <a:gd name="connsiteX266" fmla="*/ 496432 w 4581821"/>
                <a:gd name="connsiteY266" fmla="*/ 974616 h 2709343"/>
                <a:gd name="connsiteX267" fmla="*/ 500152 w 4581821"/>
                <a:gd name="connsiteY267" fmla="*/ 969966 h 2709343"/>
                <a:gd name="connsiteX268" fmla="*/ 502012 w 4581821"/>
                <a:gd name="connsiteY268" fmla="*/ 954157 h 2709343"/>
                <a:gd name="connsiteX269" fmla="*/ 492713 w 4581821"/>
                <a:gd name="connsiteY269" fmla="*/ 942067 h 2709343"/>
                <a:gd name="connsiteX270" fmla="*/ 485273 w 4581821"/>
                <a:gd name="connsiteY270" fmla="*/ 938347 h 2709343"/>
                <a:gd name="connsiteX271" fmla="*/ 485273 w 4581821"/>
                <a:gd name="connsiteY271" fmla="*/ 938347 h 2709343"/>
                <a:gd name="connsiteX272" fmla="*/ 463883 w 4581821"/>
                <a:gd name="connsiteY272" fmla="*/ 893708 h 2709343"/>
                <a:gd name="connsiteX273" fmla="*/ 463883 w 4581821"/>
                <a:gd name="connsiteY273" fmla="*/ 892778 h 2709343"/>
                <a:gd name="connsiteX274" fmla="*/ 428544 w 4581821"/>
                <a:gd name="connsiteY274" fmla="*/ 761651 h 2709343"/>
                <a:gd name="connsiteX275" fmla="*/ 427614 w 4581821"/>
                <a:gd name="connsiteY275" fmla="*/ 648194 h 2709343"/>
                <a:gd name="connsiteX276" fmla="*/ 453653 w 4581821"/>
                <a:gd name="connsiteY276" fmla="*/ 552406 h 2709343"/>
                <a:gd name="connsiteX277" fmla="*/ 497362 w 4581821"/>
                <a:gd name="connsiteY277" fmla="*/ 478008 h 2709343"/>
                <a:gd name="connsiteX278" fmla="*/ 556881 w 4581821"/>
                <a:gd name="connsiteY278" fmla="*/ 418490 h 2709343"/>
                <a:gd name="connsiteX279" fmla="*/ 645229 w 4581821"/>
                <a:gd name="connsiteY279" fmla="*/ 367341 h 2709343"/>
                <a:gd name="connsiteX280" fmla="*/ 747526 w 4581821"/>
                <a:gd name="connsiteY280" fmla="*/ 339442 h 2709343"/>
                <a:gd name="connsiteX281" fmla="*/ 794955 w 4581821"/>
                <a:gd name="connsiteY281" fmla="*/ 336652 h 2709343"/>
                <a:gd name="connsiteX282" fmla="*/ 837734 w 4581821"/>
                <a:gd name="connsiteY282" fmla="*/ 339442 h 2709343"/>
                <a:gd name="connsiteX283" fmla="*/ 910272 w 4581821"/>
                <a:gd name="connsiteY283" fmla="*/ 358971 h 2709343"/>
                <a:gd name="connsiteX284" fmla="*/ 975371 w 4581821"/>
                <a:gd name="connsiteY284" fmla="*/ 397100 h 2709343"/>
                <a:gd name="connsiteX285" fmla="*/ 1020009 w 4581821"/>
                <a:gd name="connsiteY285" fmla="*/ 438949 h 2709343"/>
                <a:gd name="connsiteX286" fmla="*/ 1032099 w 4581821"/>
                <a:gd name="connsiteY286" fmla="*/ 443599 h 2709343"/>
                <a:gd name="connsiteX287" fmla="*/ 1041399 w 4581821"/>
                <a:gd name="connsiteY287" fmla="*/ 441739 h 2709343"/>
                <a:gd name="connsiteX288" fmla="*/ 1049769 w 4581821"/>
                <a:gd name="connsiteY288" fmla="*/ 431509 h 2709343"/>
                <a:gd name="connsiteX289" fmla="*/ 1047909 w 4581821"/>
                <a:gd name="connsiteY289" fmla="*/ 418490 h 2709343"/>
                <a:gd name="connsiteX290" fmla="*/ 1046049 w 4581821"/>
                <a:gd name="connsiteY290" fmla="*/ 415700 h 2709343"/>
                <a:gd name="connsiteX291" fmla="*/ 1046049 w 4581821"/>
                <a:gd name="connsiteY291" fmla="*/ 415700 h 2709343"/>
                <a:gd name="connsiteX292" fmla="*/ 1046049 w 4581821"/>
                <a:gd name="connsiteY292" fmla="*/ 415700 h 2709343"/>
                <a:gd name="connsiteX293" fmla="*/ 1046049 w 4581821"/>
                <a:gd name="connsiteY293" fmla="*/ 415700 h 2709343"/>
                <a:gd name="connsiteX294" fmla="*/ 1046049 w 4581821"/>
                <a:gd name="connsiteY294" fmla="*/ 415700 h 2709343"/>
                <a:gd name="connsiteX295" fmla="*/ 1073948 w 4581821"/>
                <a:gd name="connsiteY295" fmla="*/ 320842 h 2709343"/>
                <a:gd name="connsiteX296" fmla="*/ 1124167 w 4581821"/>
                <a:gd name="connsiteY296" fmla="*/ 235284 h 2709343"/>
                <a:gd name="connsiteX297" fmla="*/ 1194845 w 4581821"/>
                <a:gd name="connsiteY297" fmla="*/ 165536 h 2709343"/>
                <a:gd name="connsiteX298" fmla="*/ 1292493 w 4581821"/>
                <a:gd name="connsiteY298" fmla="*/ 108807 h 2709343"/>
                <a:gd name="connsiteX299" fmla="*/ 1435709 w 4581821"/>
                <a:gd name="connsiteY299" fmla="*/ 70678 h 2709343"/>
                <a:gd name="connsiteX300" fmla="*/ 1518478 w 4581821"/>
                <a:gd name="connsiteY300" fmla="*/ 65098 h 2709343"/>
                <a:gd name="connsiteX301" fmla="*/ 1586366 w 4581821"/>
                <a:gd name="connsiteY301" fmla="*/ 68818 h 2709343"/>
                <a:gd name="connsiteX302" fmla="*/ 1601245 w 4581821"/>
                <a:gd name="connsiteY302" fmla="*/ 70678 h 2709343"/>
                <a:gd name="connsiteX303" fmla="*/ 1601245 w 4581821"/>
                <a:gd name="connsiteY303" fmla="*/ 70678 h 2709343"/>
                <a:gd name="connsiteX304" fmla="*/ 1600315 w 4581821"/>
                <a:gd name="connsiteY304" fmla="*/ 70678 h 2709343"/>
                <a:gd name="connsiteX305" fmla="*/ 1601245 w 4581821"/>
                <a:gd name="connsiteY305" fmla="*/ 70678 h 2709343"/>
                <a:gd name="connsiteX306" fmla="*/ 1600315 w 4581821"/>
                <a:gd name="connsiteY306" fmla="*/ 70678 h 2709343"/>
                <a:gd name="connsiteX307" fmla="*/ 1762131 w 4581821"/>
                <a:gd name="connsiteY307" fmla="*/ 114387 h 2709343"/>
                <a:gd name="connsiteX308" fmla="*/ 1886748 w 4581821"/>
                <a:gd name="connsiteY308" fmla="*/ 185995 h 2709343"/>
                <a:gd name="connsiteX309" fmla="*/ 1966726 w 4581821"/>
                <a:gd name="connsiteY309" fmla="*/ 264114 h 2709343"/>
                <a:gd name="connsiteX310" fmla="*/ 1992766 w 4581821"/>
                <a:gd name="connsiteY310" fmla="*/ 302243 h 2709343"/>
                <a:gd name="connsiteX311" fmla="*/ 1998345 w 4581821"/>
                <a:gd name="connsiteY311" fmla="*/ 311542 h 2709343"/>
                <a:gd name="connsiteX312" fmla="*/ 2000206 w 4581821"/>
                <a:gd name="connsiteY312" fmla="*/ 313402 h 2709343"/>
                <a:gd name="connsiteX313" fmla="*/ 2005785 w 4581821"/>
                <a:gd name="connsiteY313" fmla="*/ 322702 h 2709343"/>
                <a:gd name="connsiteX314" fmla="*/ 2012295 w 4581821"/>
                <a:gd name="connsiteY314" fmla="*/ 332932 h 2709343"/>
                <a:gd name="connsiteX315" fmla="*/ 2015085 w 4581821"/>
                <a:gd name="connsiteY315" fmla="*/ 336652 h 2709343"/>
                <a:gd name="connsiteX316" fmla="*/ 2020665 w 4581821"/>
                <a:gd name="connsiteY316" fmla="*/ 345022 h 2709343"/>
                <a:gd name="connsiteX317" fmla="*/ 2037405 w 4581821"/>
                <a:gd name="connsiteY317" fmla="*/ 354321 h 2709343"/>
                <a:gd name="connsiteX318" fmla="*/ 2046704 w 4581821"/>
                <a:gd name="connsiteY318" fmla="*/ 351531 h 2709343"/>
                <a:gd name="connsiteX319" fmla="*/ 2056004 w 4581821"/>
                <a:gd name="connsiteY319" fmla="*/ 332002 h 2709343"/>
                <a:gd name="connsiteX320" fmla="*/ 2056004 w 4581821"/>
                <a:gd name="connsiteY320" fmla="*/ 332002 h 2709343"/>
                <a:gd name="connsiteX321" fmla="*/ 2056004 w 4581821"/>
                <a:gd name="connsiteY321" fmla="*/ 332002 h 2709343"/>
                <a:gd name="connsiteX322" fmla="*/ 2085764 w 4581821"/>
                <a:gd name="connsiteY322" fmla="*/ 289223 h 2709343"/>
                <a:gd name="connsiteX323" fmla="*/ 2202941 w 4581821"/>
                <a:gd name="connsiteY323" fmla="*/ 172976 h 2709343"/>
                <a:gd name="connsiteX324" fmla="*/ 2321977 w 4581821"/>
                <a:gd name="connsiteY324" fmla="*/ 99508 h 2709343"/>
                <a:gd name="connsiteX325" fmla="*/ 2353597 w 4581821"/>
                <a:gd name="connsiteY325" fmla="*/ 84628 h 2709343"/>
                <a:gd name="connsiteX326" fmla="*/ 2353597 w 4581821"/>
                <a:gd name="connsiteY326" fmla="*/ 84628 h 2709343"/>
                <a:gd name="connsiteX327" fmla="*/ 2353597 w 4581821"/>
                <a:gd name="connsiteY327" fmla="*/ 84628 h 2709343"/>
                <a:gd name="connsiteX328" fmla="*/ 2353597 w 4581821"/>
                <a:gd name="connsiteY328" fmla="*/ 84628 h 2709343"/>
                <a:gd name="connsiteX329" fmla="*/ 2352667 w 4581821"/>
                <a:gd name="connsiteY329" fmla="*/ 84628 h 2709343"/>
                <a:gd name="connsiteX330" fmla="*/ 2353597 w 4581821"/>
                <a:gd name="connsiteY330" fmla="*/ 84628 h 2709343"/>
                <a:gd name="connsiteX331" fmla="*/ 2354527 w 4581821"/>
                <a:gd name="connsiteY331" fmla="*/ 84628 h 2709343"/>
                <a:gd name="connsiteX332" fmla="*/ 2355457 w 4581821"/>
                <a:gd name="connsiteY332" fmla="*/ 84628 h 2709343"/>
                <a:gd name="connsiteX333" fmla="*/ 2505183 w 4581821"/>
                <a:gd name="connsiteY333" fmla="*/ 43709 h 2709343"/>
                <a:gd name="connsiteX334" fmla="*/ 2568421 w 4581821"/>
                <a:gd name="connsiteY334" fmla="*/ 39989 h 2709343"/>
                <a:gd name="connsiteX335" fmla="*/ 2625150 w 4581821"/>
                <a:gd name="connsiteY335" fmla="*/ 43709 h 2709343"/>
                <a:gd name="connsiteX336" fmla="*/ 2715358 w 4581821"/>
                <a:gd name="connsiteY336" fmla="*/ 67888 h 2709343"/>
                <a:gd name="connsiteX337" fmla="*/ 2784176 w 4581821"/>
                <a:gd name="connsiteY337" fmla="*/ 107877 h 2709343"/>
                <a:gd name="connsiteX338" fmla="*/ 2840905 w 4581821"/>
                <a:gd name="connsiteY338" fmla="*/ 164606 h 2709343"/>
                <a:gd name="connsiteX339" fmla="*/ 2892984 w 4581821"/>
                <a:gd name="connsiteY339" fmla="*/ 255744 h 2709343"/>
                <a:gd name="connsiteX340" fmla="*/ 2924603 w 4581821"/>
                <a:gd name="connsiteY340" fmla="*/ 359901 h 2709343"/>
                <a:gd name="connsiteX341" fmla="*/ 2941343 w 4581821"/>
                <a:gd name="connsiteY341" fmla="*/ 371991 h 2709343"/>
                <a:gd name="connsiteX342" fmla="*/ 2953432 w 4581821"/>
                <a:gd name="connsiteY342" fmla="*/ 367341 h 2709343"/>
                <a:gd name="connsiteX343" fmla="*/ 2956222 w 4581821"/>
                <a:gd name="connsiteY343" fmla="*/ 363621 h 2709343"/>
                <a:gd name="connsiteX344" fmla="*/ 2956222 w 4581821"/>
                <a:gd name="connsiteY344" fmla="*/ 363621 h 2709343"/>
                <a:gd name="connsiteX345" fmla="*/ 2956222 w 4581821"/>
                <a:gd name="connsiteY345" fmla="*/ 362691 h 2709343"/>
                <a:gd name="connsiteX346" fmla="*/ 3040850 w 4581821"/>
                <a:gd name="connsiteY346" fmla="*/ 283643 h 2709343"/>
                <a:gd name="connsiteX347" fmla="*/ 3181277 w 4581821"/>
                <a:gd name="connsiteY347" fmla="*/ 201805 h 2709343"/>
                <a:gd name="connsiteX348" fmla="*/ 3353322 w 4581821"/>
                <a:gd name="connsiteY348" fmla="*/ 155306 h 2709343"/>
                <a:gd name="connsiteX349" fmla="*/ 3437020 w 4581821"/>
                <a:gd name="connsiteY349" fmla="*/ 149726 h 2709343"/>
                <a:gd name="connsiteX350" fmla="*/ 3513279 w 4581821"/>
                <a:gd name="connsiteY350" fmla="*/ 154376 h 2709343"/>
                <a:gd name="connsiteX351" fmla="*/ 3649055 w 4581821"/>
                <a:gd name="connsiteY351" fmla="*/ 191575 h 2709343"/>
                <a:gd name="connsiteX352" fmla="*/ 3756932 w 4581821"/>
                <a:gd name="connsiteY352" fmla="*/ 253884 h 2709343"/>
                <a:gd name="connsiteX353" fmla="*/ 3835050 w 4581821"/>
                <a:gd name="connsiteY353" fmla="*/ 332002 h 2709343"/>
                <a:gd name="connsiteX354" fmla="*/ 3898289 w 4581821"/>
                <a:gd name="connsiteY354" fmla="*/ 442669 h 2709343"/>
                <a:gd name="connsiteX355" fmla="*/ 3922468 w 4581821"/>
                <a:gd name="connsiteY355" fmla="*/ 513347 h 2709343"/>
                <a:gd name="connsiteX356" fmla="*/ 3940138 w 4581821"/>
                <a:gd name="connsiteY356" fmla="*/ 594255 h 2709343"/>
                <a:gd name="connsiteX357" fmla="*/ 3945718 w 4581821"/>
                <a:gd name="connsiteY357" fmla="*/ 603555 h 2709343"/>
                <a:gd name="connsiteX358" fmla="*/ 3945718 w 4581821"/>
                <a:gd name="connsiteY358" fmla="*/ 603555 h 2709343"/>
                <a:gd name="connsiteX359" fmla="*/ 3945718 w 4581821"/>
                <a:gd name="connsiteY359" fmla="*/ 603555 h 2709343"/>
                <a:gd name="connsiteX360" fmla="*/ 3945718 w 4581821"/>
                <a:gd name="connsiteY360" fmla="*/ 603555 h 2709343"/>
                <a:gd name="connsiteX361" fmla="*/ 3945718 w 4581821"/>
                <a:gd name="connsiteY361" fmla="*/ 603555 h 2709343"/>
                <a:gd name="connsiteX362" fmla="*/ 3945718 w 4581821"/>
                <a:gd name="connsiteY362" fmla="*/ 603555 h 2709343"/>
                <a:gd name="connsiteX363" fmla="*/ 3961527 w 4581821"/>
                <a:gd name="connsiteY363" fmla="*/ 614715 h 2709343"/>
                <a:gd name="connsiteX364" fmla="*/ 3966177 w 4581821"/>
                <a:gd name="connsiteY364" fmla="*/ 613785 h 2709343"/>
                <a:gd name="connsiteX365" fmla="*/ 4043365 w 4581821"/>
                <a:gd name="connsiteY365" fmla="*/ 597045 h 2709343"/>
                <a:gd name="connsiteX366" fmla="*/ 4112183 w 4581821"/>
                <a:gd name="connsiteY366" fmla="*/ 592396 h 2709343"/>
                <a:gd name="connsiteX367" fmla="*/ 4178212 w 4581821"/>
                <a:gd name="connsiteY367" fmla="*/ 596115 h 2709343"/>
                <a:gd name="connsiteX368" fmla="*/ 4305619 w 4581821"/>
                <a:gd name="connsiteY368" fmla="*/ 630525 h 2709343"/>
                <a:gd name="connsiteX369" fmla="*/ 4402337 w 4581821"/>
                <a:gd name="connsiteY369" fmla="*/ 686323 h 2709343"/>
                <a:gd name="connsiteX370" fmla="*/ 4470225 w 4581821"/>
                <a:gd name="connsiteY370" fmla="*/ 754212 h 2709343"/>
                <a:gd name="connsiteX371" fmla="*/ 4516724 w 4581821"/>
                <a:gd name="connsiteY371" fmla="*/ 834190 h 2709343"/>
                <a:gd name="connsiteX372" fmla="*/ 4542763 w 4581821"/>
                <a:gd name="connsiteY372" fmla="*/ 929047 h 2709343"/>
                <a:gd name="connsiteX373" fmla="*/ 4542763 w 4581821"/>
                <a:gd name="connsiteY373" fmla="*/ 1038784 h 2709343"/>
                <a:gd name="connsiteX374" fmla="*/ 4515794 w 4581821"/>
                <a:gd name="connsiteY374" fmla="*/ 1136432 h 2709343"/>
                <a:gd name="connsiteX375" fmla="*/ 4473015 w 4581821"/>
                <a:gd name="connsiteY375" fmla="*/ 1210830 h 2709343"/>
                <a:gd name="connsiteX376" fmla="*/ 4420006 w 4581821"/>
                <a:gd name="connsiteY376" fmla="*/ 1263839 h 2709343"/>
                <a:gd name="connsiteX377" fmla="*/ 4359558 w 4581821"/>
                <a:gd name="connsiteY377" fmla="*/ 1299178 h 2709343"/>
                <a:gd name="connsiteX378" fmla="*/ 4351188 w 4581821"/>
                <a:gd name="connsiteY378" fmla="*/ 1302898 h 2709343"/>
                <a:gd name="connsiteX379" fmla="*/ 4347468 w 4581821"/>
                <a:gd name="connsiteY379" fmla="*/ 1304758 h 2709343"/>
                <a:gd name="connsiteX380" fmla="*/ 4336308 w 4581821"/>
                <a:gd name="connsiteY380" fmla="*/ 1310338 h 2709343"/>
                <a:gd name="connsiteX381" fmla="*/ 4327009 w 4581821"/>
                <a:gd name="connsiteY381" fmla="*/ 1333587 h 2709343"/>
                <a:gd name="connsiteX382" fmla="*/ 4327009 w 4581821"/>
                <a:gd name="connsiteY382" fmla="*/ 1333587 h 2709343"/>
                <a:gd name="connsiteX383" fmla="*/ 4327009 w 4581821"/>
                <a:gd name="connsiteY383" fmla="*/ 1333587 h 2709343"/>
                <a:gd name="connsiteX384" fmla="*/ 4327009 w 4581821"/>
                <a:gd name="connsiteY384" fmla="*/ 1333587 h 2709343"/>
                <a:gd name="connsiteX385" fmla="*/ 4327009 w 4581821"/>
                <a:gd name="connsiteY385" fmla="*/ 1333587 h 2709343"/>
                <a:gd name="connsiteX386" fmla="*/ 4327009 w 4581821"/>
                <a:gd name="connsiteY386" fmla="*/ 1333587 h 2709343"/>
                <a:gd name="connsiteX387" fmla="*/ 4337238 w 4581821"/>
                <a:gd name="connsiteY387" fmla="*/ 1354047 h 2709343"/>
                <a:gd name="connsiteX388" fmla="*/ 4388387 w 4581821"/>
                <a:gd name="connsiteY388" fmla="*/ 1387526 h 2709343"/>
                <a:gd name="connsiteX389" fmla="*/ 4448835 w 4581821"/>
                <a:gd name="connsiteY389" fmla="*/ 1451694 h 2709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Lst>
              <a:rect l="l" t="t" r="r" b="b"/>
              <a:pathLst>
                <a:path w="4581821" h="2709343">
                  <a:moveTo>
                    <a:pt x="4463715" y="1276859"/>
                  </a:moveTo>
                  <a:cubicBezTo>
                    <a:pt x="4480455" y="1261979"/>
                    <a:pt x="4494404" y="1245240"/>
                    <a:pt x="4507424" y="1227570"/>
                  </a:cubicBezTo>
                  <a:cubicBezTo>
                    <a:pt x="4519513" y="1210830"/>
                    <a:pt x="4530673" y="1193161"/>
                    <a:pt x="4539973" y="1173631"/>
                  </a:cubicBezTo>
                  <a:cubicBezTo>
                    <a:pt x="4559503" y="1134572"/>
                    <a:pt x="4571592" y="1091793"/>
                    <a:pt x="4577172" y="1049014"/>
                  </a:cubicBezTo>
                  <a:cubicBezTo>
                    <a:pt x="4579962" y="1026695"/>
                    <a:pt x="4581822" y="1004375"/>
                    <a:pt x="4581822" y="982056"/>
                  </a:cubicBezTo>
                  <a:cubicBezTo>
                    <a:pt x="4581822" y="959736"/>
                    <a:pt x="4579962" y="937417"/>
                    <a:pt x="4576242" y="915098"/>
                  </a:cubicBezTo>
                  <a:cubicBezTo>
                    <a:pt x="4564153" y="832330"/>
                    <a:pt x="4524163" y="755141"/>
                    <a:pt x="4465575" y="695623"/>
                  </a:cubicBezTo>
                  <a:cubicBezTo>
                    <a:pt x="4408846" y="637964"/>
                    <a:pt x="4335378" y="597045"/>
                    <a:pt x="4258190" y="574726"/>
                  </a:cubicBezTo>
                  <a:cubicBezTo>
                    <a:pt x="4208901" y="560776"/>
                    <a:pt x="4156822" y="553336"/>
                    <a:pt x="4105673" y="553336"/>
                  </a:cubicBezTo>
                  <a:lnTo>
                    <a:pt x="4103814" y="553336"/>
                  </a:lnTo>
                  <a:cubicBezTo>
                    <a:pt x="4057315" y="553336"/>
                    <a:pt x="4010816" y="559846"/>
                    <a:pt x="3966177" y="571936"/>
                  </a:cubicBezTo>
                  <a:cubicBezTo>
                    <a:pt x="3965247" y="540317"/>
                    <a:pt x="3960597" y="508698"/>
                    <a:pt x="3953158" y="478008"/>
                  </a:cubicBezTo>
                  <a:cubicBezTo>
                    <a:pt x="3945718" y="445459"/>
                    <a:pt x="3934558" y="413840"/>
                    <a:pt x="3920608" y="384081"/>
                  </a:cubicBezTo>
                  <a:cubicBezTo>
                    <a:pt x="3908519" y="357111"/>
                    <a:pt x="3892709" y="332002"/>
                    <a:pt x="3875039" y="307822"/>
                  </a:cubicBezTo>
                  <a:cubicBezTo>
                    <a:pt x="3857370" y="283643"/>
                    <a:pt x="3836910" y="261324"/>
                    <a:pt x="3814591" y="240864"/>
                  </a:cubicBezTo>
                  <a:cubicBezTo>
                    <a:pt x="3793201" y="221335"/>
                    <a:pt x="3769022" y="202735"/>
                    <a:pt x="3743913" y="187855"/>
                  </a:cubicBezTo>
                  <a:cubicBezTo>
                    <a:pt x="3718803" y="172046"/>
                    <a:pt x="3692764" y="159026"/>
                    <a:pt x="3664865" y="148796"/>
                  </a:cubicBezTo>
                  <a:cubicBezTo>
                    <a:pt x="3610926" y="127407"/>
                    <a:pt x="3553267" y="115317"/>
                    <a:pt x="3495609" y="110667"/>
                  </a:cubicBezTo>
                  <a:cubicBezTo>
                    <a:pt x="3477009" y="108807"/>
                    <a:pt x="3459339" y="108807"/>
                    <a:pt x="3440740" y="108807"/>
                  </a:cubicBezTo>
                  <a:cubicBezTo>
                    <a:pt x="3398891" y="108807"/>
                    <a:pt x="3357972" y="112527"/>
                    <a:pt x="3317053" y="119967"/>
                  </a:cubicBezTo>
                  <a:cubicBezTo>
                    <a:pt x="3256604" y="131127"/>
                    <a:pt x="3198016" y="150656"/>
                    <a:pt x="3142217" y="177626"/>
                  </a:cubicBezTo>
                  <a:cubicBezTo>
                    <a:pt x="3067819" y="212965"/>
                    <a:pt x="2999001" y="262254"/>
                    <a:pt x="2942272" y="321772"/>
                  </a:cubicBezTo>
                  <a:cubicBezTo>
                    <a:pt x="2932973" y="269693"/>
                    <a:pt x="2916233" y="218545"/>
                    <a:pt x="2889264" y="172976"/>
                  </a:cubicBezTo>
                  <a:cubicBezTo>
                    <a:pt x="2862295" y="126477"/>
                    <a:pt x="2824165" y="87418"/>
                    <a:pt x="2779526" y="57659"/>
                  </a:cubicBezTo>
                  <a:cubicBezTo>
                    <a:pt x="2738607" y="30689"/>
                    <a:pt x="2691179" y="13950"/>
                    <a:pt x="2643750" y="5580"/>
                  </a:cubicBezTo>
                  <a:cubicBezTo>
                    <a:pt x="2619570" y="1860"/>
                    <a:pt x="2595391" y="0"/>
                    <a:pt x="2571211" y="0"/>
                  </a:cubicBezTo>
                  <a:cubicBezTo>
                    <a:pt x="2543312" y="0"/>
                    <a:pt x="2515413" y="2790"/>
                    <a:pt x="2488444" y="6510"/>
                  </a:cubicBezTo>
                  <a:cubicBezTo>
                    <a:pt x="2462404" y="10230"/>
                    <a:pt x="2437295" y="16740"/>
                    <a:pt x="2412185" y="24179"/>
                  </a:cubicBezTo>
                  <a:cubicBezTo>
                    <a:pt x="2385216" y="32549"/>
                    <a:pt x="2360107" y="41849"/>
                    <a:pt x="2334067" y="53009"/>
                  </a:cubicBezTo>
                  <a:cubicBezTo>
                    <a:pt x="2283849" y="75328"/>
                    <a:pt x="2235490" y="103227"/>
                    <a:pt x="2190851" y="135777"/>
                  </a:cubicBezTo>
                  <a:cubicBezTo>
                    <a:pt x="2155512" y="161816"/>
                    <a:pt x="2122032" y="191575"/>
                    <a:pt x="2092273" y="224125"/>
                  </a:cubicBezTo>
                  <a:cubicBezTo>
                    <a:pt x="2070884" y="248304"/>
                    <a:pt x="2050424" y="273413"/>
                    <a:pt x="2032755" y="300383"/>
                  </a:cubicBezTo>
                  <a:cubicBezTo>
                    <a:pt x="2024385" y="284573"/>
                    <a:pt x="2015085" y="268763"/>
                    <a:pt x="2003925" y="253884"/>
                  </a:cubicBezTo>
                  <a:cubicBezTo>
                    <a:pt x="1992766" y="238074"/>
                    <a:pt x="1979746" y="222265"/>
                    <a:pt x="1966726" y="207385"/>
                  </a:cubicBezTo>
                  <a:cubicBezTo>
                    <a:pt x="1947197" y="185995"/>
                    <a:pt x="1924877" y="166466"/>
                    <a:pt x="1901628" y="148796"/>
                  </a:cubicBezTo>
                  <a:cubicBezTo>
                    <a:pt x="1855129" y="113457"/>
                    <a:pt x="1803050" y="86488"/>
                    <a:pt x="1748181" y="66958"/>
                  </a:cubicBezTo>
                  <a:cubicBezTo>
                    <a:pt x="1692383" y="47429"/>
                    <a:pt x="1633794" y="35339"/>
                    <a:pt x="1575206" y="30689"/>
                  </a:cubicBezTo>
                  <a:cubicBezTo>
                    <a:pt x="1556606" y="28829"/>
                    <a:pt x="1538937" y="28829"/>
                    <a:pt x="1520337" y="28829"/>
                  </a:cubicBezTo>
                  <a:cubicBezTo>
                    <a:pt x="1480348" y="28829"/>
                    <a:pt x="1439429" y="32549"/>
                    <a:pt x="1399440" y="39989"/>
                  </a:cubicBezTo>
                  <a:cubicBezTo>
                    <a:pt x="1288773" y="60449"/>
                    <a:pt x="1181826" y="112527"/>
                    <a:pt x="1108357" y="198085"/>
                  </a:cubicBezTo>
                  <a:cubicBezTo>
                    <a:pt x="1082318" y="227844"/>
                    <a:pt x="1060929" y="261324"/>
                    <a:pt x="1045119" y="297593"/>
                  </a:cubicBezTo>
                  <a:cubicBezTo>
                    <a:pt x="1033029" y="325492"/>
                    <a:pt x="1023730" y="355251"/>
                    <a:pt x="1017220" y="385011"/>
                  </a:cubicBezTo>
                  <a:cubicBezTo>
                    <a:pt x="997690" y="360831"/>
                    <a:pt x="973511" y="340372"/>
                    <a:pt x="946541" y="324562"/>
                  </a:cubicBezTo>
                  <a:cubicBezTo>
                    <a:pt x="927942" y="314332"/>
                    <a:pt x="908412" y="305962"/>
                    <a:pt x="887953" y="299453"/>
                  </a:cubicBezTo>
                  <a:cubicBezTo>
                    <a:pt x="867493" y="292943"/>
                    <a:pt x="846104" y="289223"/>
                    <a:pt x="825644" y="287363"/>
                  </a:cubicBezTo>
                  <a:cubicBezTo>
                    <a:pt x="813555" y="286433"/>
                    <a:pt x="801465" y="285503"/>
                    <a:pt x="789375" y="285503"/>
                  </a:cubicBezTo>
                  <a:cubicBezTo>
                    <a:pt x="758686" y="285503"/>
                    <a:pt x="728927" y="289223"/>
                    <a:pt x="699167" y="296663"/>
                  </a:cubicBezTo>
                  <a:cubicBezTo>
                    <a:pt x="656389" y="305962"/>
                    <a:pt x="615469" y="323632"/>
                    <a:pt x="578270" y="345022"/>
                  </a:cubicBezTo>
                  <a:cubicBezTo>
                    <a:pt x="511312" y="383151"/>
                    <a:pt x="453653" y="439879"/>
                    <a:pt x="420174" y="509628"/>
                  </a:cubicBezTo>
                  <a:cubicBezTo>
                    <a:pt x="404365" y="542177"/>
                    <a:pt x="393205" y="576586"/>
                    <a:pt x="386695" y="612855"/>
                  </a:cubicBezTo>
                  <a:cubicBezTo>
                    <a:pt x="380185" y="649124"/>
                    <a:pt x="378325" y="685393"/>
                    <a:pt x="381115" y="722592"/>
                  </a:cubicBezTo>
                  <a:cubicBezTo>
                    <a:pt x="385765" y="791411"/>
                    <a:pt x="405295" y="859299"/>
                    <a:pt x="435054" y="921607"/>
                  </a:cubicBezTo>
                  <a:cubicBezTo>
                    <a:pt x="420174" y="917887"/>
                    <a:pt x="405295" y="915098"/>
                    <a:pt x="389485" y="913238"/>
                  </a:cubicBezTo>
                  <a:cubicBezTo>
                    <a:pt x="380185" y="912308"/>
                    <a:pt x="369955" y="911378"/>
                    <a:pt x="360656" y="911378"/>
                  </a:cubicBezTo>
                  <a:cubicBezTo>
                    <a:pt x="341126" y="911378"/>
                    <a:pt x="320667" y="913238"/>
                    <a:pt x="301137" y="917887"/>
                  </a:cubicBezTo>
                  <a:cubicBezTo>
                    <a:pt x="288118" y="920677"/>
                    <a:pt x="275098" y="924397"/>
                    <a:pt x="263008" y="929047"/>
                  </a:cubicBezTo>
                  <a:cubicBezTo>
                    <a:pt x="248128" y="934627"/>
                    <a:pt x="234179" y="941137"/>
                    <a:pt x="221159" y="948577"/>
                  </a:cubicBezTo>
                  <a:cubicBezTo>
                    <a:pt x="195120" y="962526"/>
                    <a:pt x="171870" y="981126"/>
                    <a:pt x="150481" y="1000656"/>
                  </a:cubicBezTo>
                  <a:cubicBezTo>
                    <a:pt x="128161" y="1021115"/>
                    <a:pt x="108632" y="1044364"/>
                    <a:pt x="91892" y="1069474"/>
                  </a:cubicBezTo>
                  <a:cubicBezTo>
                    <a:pt x="75153" y="1093653"/>
                    <a:pt x="61203" y="1118763"/>
                    <a:pt x="49113" y="1144802"/>
                  </a:cubicBezTo>
                  <a:cubicBezTo>
                    <a:pt x="36094" y="1173631"/>
                    <a:pt x="24934" y="1203391"/>
                    <a:pt x="17494" y="1234080"/>
                  </a:cubicBezTo>
                  <a:cubicBezTo>
                    <a:pt x="10054" y="1264769"/>
                    <a:pt x="4475" y="1296388"/>
                    <a:pt x="1684" y="1328007"/>
                  </a:cubicBezTo>
                  <a:cubicBezTo>
                    <a:pt x="-1105" y="1357767"/>
                    <a:pt x="-175" y="1387526"/>
                    <a:pt x="2614" y="1417285"/>
                  </a:cubicBezTo>
                  <a:cubicBezTo>
                    <a:pt x="6334" y="1447974"/>
                    <a:pt x="11914" y="1478664"/>
                    <a:pt x="21214" y="1507493"/>
                  </a:cubicBezTo>
                  <a:cubicBezTo>
                    <a:pt x="31444" y="1536322"/>
                    <a:pt x="44463" y="1564222"/>
                    <a:pt x="60273" y="1590261"/>
                  </a:cubicBezTo>
                  <a:cubicBezTo>
                    <a:pt x="76083" y="1616300"/>
                    <a:pt x="96542" y="1640480"/>
                    <a:pt x="118862" y="1660939"/>
                  </a:cubicBezTo>
                  <a:cubicBezTo>
                    <a:pt x="153271" y="1692559"/>
                    <a:pt x="193260" y="1716738"/>
                    <a:pt x="236039" y="1735338"/>
                  </a:cubicBezTo>
                  <a:cubicBezTo>
                    <a:pt x="227669" y="1745567"/>
                    <a:pt x="220229" y="1755797"/>
                    <a:pt x="213719" y="1766027"/>
                  </a:cubicBezTo>
                  <a:cubicBezTo>
                    <a:pt x="203490" y="1782766"/>
                    <a:pt x="194190" y="1800436"/>
                    <a:pt x="186750" y="1819035"/>
                  </a:cubicBezTo>
                  <a:cubicBezTo>
                    <a:pt x="170940" y="1857164"/>
                    <a:pt x="162571" y="1898084"/>
                    <a:pt x="156991" y="1939003"/>
                  </a:cubicBezTo>
                  <a:cubicBezTo>
                    <a:pt x="152341" y="1980852"/>
                    <a:pt x="152341" y="2023630"/>
                    <a:pt x="156991" y="2065479"/>
                  </a:cubicBezTo>
                  <a:cubicBezTo>
                    <a:pt x="161641" y="2107328"/>
                    <a:pt x="170010" y="2149177"/>
                    <a:pt x="183960" y="2189166"/>
                  </a:cubicBezTo>
                  <a:cubicBezTo>
                    <a:pt x="196050" y="2226366"/>
                    <a:pt x="212789" y="2262635"/>
                    <a:pt x="235109" y="2295184"/>
                  </a:cubicBezTo>
                  <a:cubicBezTo>
                    <a:pt x="256498" y="2326803"/>
                    <a:pt x="282538" y="2353772"/>
                    <a:pt x="312297" y="2377022"/>
                  </a:cubicBezTo>
                  <a:cubicBezTo>
                    <a:pt x="377395" y="2428170"/>
                    <a:pt x="455513" y="2460720"/>
                    <a:pt x="535492" y="2481179"/>
                  </a:cubicBezTo>
                  <a:cubicBezTo>
                    <a:pt x="577341" y="2491409"/>
                    <a:pt x="620119" y="2497919"/>
                    <a:pt x="662898" y="2500709"/>
                  </a:cubicBezTo>
                  <a:cubicBezTo>
                    <a:pt x="703817" y="2503499"/>
                    <a:pt x="744736" y="2502569"/>
                    <a:pt x="785655" y="2498849"/>
                  </a:cubicBezTo>
                  <a:cubicBezTo>
                    <a:pt x="824714" y="2494199"/>
                    <a:pt x="863773" y="2486759"/>
                    <a:pt x="900972" y="2473740"/>
                  </a:cubicBezTo>
                  <a:cubicBezTo>
                    <a:pt x="921432" y="2467230"/>
                    <a:pt x="940961" y="2457930"/>
                    <a:pt x="960491" y="2448630"/>
                  </a:cubicBezTo>
                  <a:cubicBezTo>
                    <a:pt x="981881" y="2437470"/>
                    <a:pt x="1001410" y="2425381"/>
                    <a:pt x="1020009" y="2410501"/>
                  </a:cubicBezTo>
                  <a:cubicBezTo>
                    <a:pt x="1033029" y="2400271"/>
                    <a:pt x="1046049" y="2389112"/>
                    <a:pt x="1058139" y="2377022"/>
                  </a:cubicBezTo>
                  <a:cubicBezTo>
                    <a:pt x="1061858" y="2373302"/>
                    <a:pt x="1064649" y="2370512"/>
                    <a:pt x="1068368" y="2366792"/>
                  </a:cubicBezTo>
                  <a:cubicBezTo>
                    <a:pt x="1073948" y="2380742"/>
                    <a:pt x="1080458" y="2393761"/>
                    <a:pt x="1088828" y="2406781"/>
                  </a:cubicBezTo>
                  <a:cubicBezTo>
                    <a:pt x="1102778" y="2430031"/>
                    <a:pt x="1119517" y="2452350"/>
                    <a:pt x="1137187" y="2472810"/>
                  </a:cubicBezTo>
                  <a:cubicBezTo>
                    <a:pt x="1157646" y="2496059"/>
                    <a:pt x="1180895" y="2515589"/>
                    <a:pt x="1206005" y="2533258"/>
                  </a:cubicBezTo>
                  <a:cubicBezTo>
                    <a:pt x="1258084" y="2569527"/>
                    <a:pt x="1318532" y="2593707"/>
                    <a:pt x="1379911" y="2608586"/>
                  </a:cubicBezTo>
                  <a:cubicBezTo>
                    <a:pt x="1445939" y="2624396"/>
                    <a:pt x="1513828" y="2629976"/>
                    <a:pt x="1581716" y="2627186"/>
                  </a:cubicBezTo>
                  <a:cubicBezTo>
                    <a:pt x="1650534" y="2624396"/>
                    <a:pt x="1718423" y="2612306"/>
                    <a:pt x="1783521" y="2589987"/>
                  </a:cubicBezTo>
                  <a:cubicBezTo>
                    <a:pt x="1904418" y="2549998"/>
                    <a:pt x="2021595" y="2473740"/>
                    <a:pt x="2078323" y="2355632"/>
                  </a:cubicBezTo>
                  <a:cubicBezTo>
                    <a:pt x="2078323" y="2355632"/>
                    <a:pt x="2078323" y="2355632"/>
                    <a:pt x="2078323" y="2355632"/>
                  </a:cubicBezTo>
                  <a:cubicBezTo>
                    <a:pt x="2081114" y="2365862"/>
                    <a:pt x="2083903" y="2375162"/>
                    <a:pt x="2088553" y="2384462"/>
                  </a:cubicBezTo>
                  <a:cubicBezTo>
                    <a:pt x="2094133" y="2396551"/>
                    <a:pt x="2100643" y="2407711"/>
                    <a:pt x="2109013" y="2417941"/>
                  </a:cubicBezTo>
                  <a:cubicBezTo>
                    <a:pt x="2118313" y="2430031"/>
                    <a:pt x="2128542" y="2441190"/>
                    <a:pt x="2139702" y="2451420"/>
                  </a:cubicBezTo>
                  <a:cubicBezTo>
                    <a:pt x="2188061" y="2493269"/>
                    <a:pt x="2249439" y="2516518"/>
                    <a:pt x="2311748" y="2527678"/>
                  </a:cubicBezTo>
                  <a:cubicBezTo>
                    <a:pt x="2379636" y="2540698"/>
                    <a:pt x="2449384" y="2541628"/>
                    <a:pt x="2518203" y="2531398"/>
                  </a:cubicBezTo>
                  <a:cubicBezTo>
                    <a:pt x="2549822" y="2526748"/>
                    <a:pt x="2580511" y="2519308"/>
                    <a:pt x="2610270" y="2509079"/>
                  </a:cubicBezTo>
                  <a:cubicBezTo>
                    <a:pt x="2638170" y="2498849"/>
                    <a:pt x="2666069" y="2486759"/>
                    <a:pt x="2690249" y="2469090"/>
                  </a:cubicBezTo>
                  <a:cubicBezTo>
                    <a:pt x="2706988" y="2457930"/>
                    <a:pt x="2721868" y="2444910"/>
                    <a:pt x="2734888" y="2430031"/>
                  </a:cubicBezTo>
                  <a:cubicBezTo>
                    <a:pt x="2741397" y="2422591"/>
                    <a:pt x="2746977" y="2414221"/>
                    <a:pt x="2752557" y="2406781"/>
                  </a:cubicBezTo>
                  <a:cubicBezTo>
                    <a:pt x="2754417" y="2414221"/>
                    <a:pt x="2757207" y="2421661"/>
                    <a:pt x="2759997" y="2428170"/>
                  </a:cubicBezTo>
                  <a:cubicBezTo>
                    <a:pt x="2765577" y="2443050"/>
                    <a:pt x="2772087" y="2457000"/>
                    <a:pt x="2779526" y="2470949"/>
                  </a:cubicBezTo>
                  <a:cubicBezTo>
                    <a:pt x="2793476" y="2496989"/>
                    <a:pt x="2811146" y="2521168"/>
                    <a:pt x="2831605" y="2542558"/>
                  </a:cubicBezTo>
                  <a:cubicBezTo>
                    <a:pt x="2851135" y="2564877"/>
                    <a:pt x="2874384" y="2583477"/>
                    <a:pt x="2897634" y="2601146"/>
                  </a:cubicBezTo>
                  <a:cubicBezTo>
                    <a:pt x="2920883" y="2617886"/>
                    <a:pt x="2945992" y="2632765"/>
                    <a:pt x="2972032" y="2644855"/>
                  </a:cubicBezTo>
                  <a:cubicBezTo>
                    <a:pt x="3027830" y="2671825"/>
                    <a:pt x="3087349" y="2689494"/>
                    <a:pt x="3147797" y="2698794"/>
                  </a:cubicBezTo>
                  <a:cubicBezTo>
                    <a:pt x="3211966" y="2709024"/>
                    <a:pt x="3276134" y="2711813"/>
                    <a:pt x="3341233" y="2707164"/>
                  </a:cubicBezTo>
                  <a:cubicBezTo>
                    <a:pt x="3469569" y="2698794"/>
                    <a:pt x="3597906" y="2663455"/>
                    <a:pt x="3710433" y="2599286"/>
                  </a:cubicBezTo>
                  <a:cubicBezTo>
                    <a:pt x="3762512" y="2569527"/>
                    <a:pt x="3810871" y="2532328"/>
                    <a:pt x="3851790" y="2488619"/>
                  </a:cubicBezTo>
                  <a:cubicBezTo>
                    <a:pt x="3890849" y="2445840"/>
                    <a:pt x="3922468" y="2395621"/>
                    <a:pt x="3942927" y="2341683"/>
                  </a:cubicBezTo>
                  <a:cubicBezTo>
                    <a:pt x="3952227" y="2315643"/>
                    <a:pt x="3958737" y="2288674"/>
                    <a:pt x="3962457" y="2260775"/>
                  </a:cubicBezTo>
                  <a:cubicBezTo>
                    <a:pt x="3977337" y="2264495"/>
                    <a:pt x="3992217" y="2268215"/>
                    <a:pt x="4007096" y="2270074"/>
                  </a:cubicBezTo>
                  <a:cubicBezTo>
                    <a:pt x="4025696" y="2272864"/>
                    <a:pt x="4044295" y="2274724"/>
                    <a:pt x="4062895" y="2274724"/>
                  </a:cubicBezTo>
                  <a:cubicBezTo>
                    <a:pt x="4097304" y="2275654"/>
                    <a:pt x="4131713" y="2271934"/>
                    <a:pt x="4165192" y="2264495"/>
                  </a:cubicBezTo>
                  <a:cubicBezTo>
                    <a:pt x="4197742" y="2257055"/>
                    <a:pt x="4229361" y="2244965"/>
                    <a:pt x="4260050" y="2230085"/>
                  </a:cubicBezTo>
                  <a:cubicBezTo>
                    <a:pt x="4290739" y="2215206"/>
                    <a:pt x="4318639" y="2196606"/>
                    <a:pt x="4344678" y="2176147"/>
                  </a:cubicBezTo>
                  <a:cubicBezTo>
                    <a:pt x="4397687" y="2135228"/>
                    <a:pt x="4441396" y="2082219"/>
                    <a:pt x="4476735" y="2025490"/>
                  </a:cubicBezTo>
                  <a:cubicBezTo>
                    <a:pt x="4512074" y="1967832"/>
                    <a:pt x="4539043" y="1903663"/>
                    <a:pt x="4553923" y="1837635"/>
                  </a:cubicBezTo>
                  <a:cubicBezTo>
                    <a:pt x="4568803" y="1773467"/>
                    <a:pt x="4574382" y="1705578"/>
                    <a:pt x="4566012" y="1639550"/>
                  </a:cubicBezTo>
                  <a:cubicBezTo>
                    <a:pt x="4561362" y="1607001"/>
                    <a:pt x="4554853" y="1574451"/>
                    <a:pt x="4543693" y="1542832"/>
                  </a:cubicBezTo>
                  <a:cubicBezTo>
                    <a:pt x="4532533" y="1512143"/>
                    <a:pt x="4517654" y="1481454"/>
                    <a:pt x="4499984" y="1454484"/>
                  </a:cubicBezTo>
                  <a:cubicBezTo>
                    <a:pt x="4467435" y="1405196"/>
                    <a:pt x="4424656" y="1363347"/>
                    <a:pt x="4375367" y="1331727"/>
                  </a:cubicBezTo>
                  <a:cubicBezTo>
                    <a:pt x="4386527" y="1327077"/>
                    <a:pt x="4397687" y="1322428"/>
                    <a:pt x="4408846" y="1315918"/>
                  </a:cubicBezTo>
                  <a:cubicBezTo>
                    <a:pt x="4429306" y="1304758"/>
                    <a:pt x="4446975" y="1291738"/>
                    <a:pt x="4463715" y="1276859"/>
                  </a:cubicBezTo>
                  <a:close/>
                  <a:moveTo>
                    <a:pt x="4448835" y="1451694"/>
                  </a:moveTo>
                  <a:cubicBezTo>
                    <a:pt x="4467435" y="1476804"/>
                    <a:pt x="4483245" y="1503773"/>
                    <a:pt x="4496264" y="1532602"/>
                  </a:cubicBezTo>
                  <a:cubicBezTo>
                    <a:pt x="4509284" y="1565152"/>
                    <a:pt x="4519513" y="1600491"/>
                    <a:pt x="4524163" y="1637690"/>
                  </a:cubicBezTo>
                  <a:cubicBezTo>
                    <a:pt x="4529744" y="1680469"/>
                    <a:pt x="4528813" y="1724178"/>
                    <a:pt x="4523234" y="1768817"/>
                  </a:cubicBezTo>
                  <a:cubicBezTo>
                    <a:pt x="4515794" y="1818105"/>
                    <a:pt x="4502774" y="1867394"/>
                    <a:pt x="4482314" y="1915753"/>
                  </a:cubicBezTo>
                  <a:lnTo>
                    <a:pt x="4482314" y="1916683"/>
                  </a:lnTo>
                  <a:cubicBezTo>
                    <a:pt x="4461855" y="1964112"/>
                    <a:pt x="4435815" y="2007821"/>
                    <a:pt x="4406057" y="2047810"/>
                  </a:cubicBezTo>
                  <a:cubicBezTo>
                    <a:pt x="4378157" y="2083149"/>
                    <a:pt x="4347468" y="2113838"/>
                    <a:pt x="4313989" y="2140808"/>
                  </a:cubicBezTo>
                  <a:cubicBezTo>
                    <a:pt x="4283300" y="2164057"/>
                    <a:pt x="4249820" y="2183587"/>
                    <a:pt x="4216341" y="2198466"/>
                  </a:cubicBezTo>
                  <a:cubicBezTo>
                    <a:pt x="4184722" y="2211486"/>
                    <a:pt x="4151243" y="2220786"/>
                    <a:pt x="4117764" y="2225436"/>
                  </a:cubicBezTo>
                  <a:cubicBezTo>
                    <a:pt x="4101024" y="2227296"/>
                    <a:pt x="4083354" y="2228225"/>
                    <a:pt x="4065685" y="2228225"/>
                  </a:cubicBezTo>
                  <a:cubicBezTo>
                    <a:pt x="4048015" y="2228225"/>
                    <a:pt x="4029416" y="2227296"/>
                    <a:pt x="4010816" y="2224506"/>
                  </a:cubicBezTo>
                  <a:cubicBezTo>
                    <a:pt x="3995007" y="2222646"/>
                    <a:pt x="3981057" y="2219856"/>
                    <a:pt x="3968037" y="2217066"/>
                  </a:cubicBezTo>
                  <a:cubicBezTo>
                    <a:pt x="3966177" y="2217066"/>
                    <a:pt x="3964317" y="2216136"/>
                    <a:pt x="3962457" y="2216136"/>
                  </a:cubicBezTo>
                  <a:cubicBezTo>
                    <a:pt x="3955947" y="2216136"/>
                    <a:pt x="3950368" y="2218926"/>
                    <a:pt x="3945718" y="2223575"/>
                  </a:cubicBezTo>
                  <a:cubicBezTo>
                    <a:pt x="3945718" y="2223575"/>
                    <a:pt x="3945718" y="2223575"/>
                    <a:pt x="3945718" y="2223575"/>
                  </a:cubicBezTo>
                  <a:cubicBezTo>
                    <a:pt x="3945718" y="2223575"/>
                    <a:pt x="3945718" y="2223575"/>
                    <a:pt x="3945718" y="2223575"/>
                  </a:cubicBezTo>
                  <a:cubicBezTo>
                    <a:pt x="3945718" y="2223575"/>
                    <a:pt x="3945718" y="2223575"/>
                    <a:pt x="3945718" y="2223575"/>
                  </a:cubicBezTo>
                  <a:cubicBezTo>
                    <a:pt x="3945718" y="2223575"/>
                    <a:pt x="3945718" y="2223575"/>
                    <a:pt x="3945718" y="2223575"/>
                  </a:cubicBezTo>
                  <a:cubicBezTo>
                    <a:pt x="3945718" y="2223575"/>
                    <a:pt x="3945718" y="2223575"/>
                    <a:pt x="3945718" y="2223575"/>
                  </a:cubicBezTo>
                  <a:cubicBezTo>
                    <a:pt x="3945718" y="2223575"/>
                    <a:pt x="3945718" y="2223575"/>
                    <a:pt x="3945718" y="2223575"/>
                  </a:cubicBezTo>
                  <a:cubicBezTo>
                    <a:pt x="3943858" y="2224506"/>
                    <a:pt x="3941068" y="2225436"/>
                    <a:pt x="3939208" y="2227296"/>
                  </a:cubicBezTo>
                  <a:cubicBezTo>
                    <a:pt x="3935488" y="2231015"/>
                    <a:pt x="3934558" y="2234735"/>
                    <a:pt x="3934558" y="2238455"/>
                  </a:cubicBezTo>
                  <a:cubicBezTo>
                    <a:pt x="3934558" y="2243105"/>
                    <a:pt x="3933628" y="2247755"/>
                    <a:pt x="3932698" y="2252405"/>
                  </a:cubicBezTo>
                  <a:cubicBezTo>
                    <a:pt x="3928048" y="2283094"/>
                    <a:pt x="3919678" y="2313783"/>
                    <a:pt x="3908519" y="2342613"/>
                  </a:cubicBezTo>
                  <a:cubicBezTo>
                    <a:pt x="3895499" y="2373302"/>
                    <a:pt x="3877829" y="2402131"/>
                    <a:pt x="3857370" y="2430031"/>
                  </a:cubicBezTo>
                  <a:cubicBezTo>
                    <a:pt x="3833190" y="2460720"/>
                    <a:pt x="3803431" y="2490479"/>
                    <a:pt x="3769022" y="2516518"/>
                  </a:cubicBezTo>
                  <a:cubicBezTo>
                    <a:pt x="3726243" y="2549067"/>
                    <a:pt x="3676954" y="2576967"/>
                    <a:pt x="3623016" y="2600216"/>
                  </a:cubicBezTo>
                  <a:cubicBezTo>
                    <a:pt x="3556057" y="2628116"/>
                    <a:pt x="3484449" y="2646715"/>
                    <a:pt x="3409121" y="2657875"/>
                  </a:cubicBezTo>
                  <a:cubicBezTo>
                    <a:pt x="3370062" y="2662525"/>
                    <a:pt x="3331003" y="2665315"/>
                    <a:pt x="3293804" y="2665315"/>
                  </a:cubicBezTo>
                  <a:cubicBezTo>
                    <a:pt x="3258465" y="2665315"/>
                    <a:pt x="3224055" y="2663455"/>
                    <a:pt x="3190576" y="2658805"/>
                  </a:cubicBezTo>
                  <a:cubicBezTo>
                    <a:pt x="3131058" y="2650435"/>
                    <a:pt x="3075259" y="2635556"/>
                    <a:pt x="3025041" y="2615096"/>
                  </a:cubicBezTo>
                  <a:cubicBezTo>
                    <a:pt x="2984121" y="2597426"/>
                    <a:pt x="2947852" y="2576037"/>
                    <a:pt x="2915303" y="2551858"/>
                  </a:cubicBezTo>
                  <a:cubicBezTo>
                    <a:pt x="2889264" y="2531398"/>
                    <a:pt x="2865084" y="2507219"/>
                    <a:pt x="2844625" y="2481179"/>
                  </a:cubicBezTo>
                  <a:cubicBezTo>
                    <a:pt x="2833465" y="2466300"/>
                    <a:pt x="2822305" y="2449560"/>
                    <a:pt x="2813005" y="2432820"/>
                  </a:cubicBezTo>
                  <a:cubicBezTo>
                    <a:pt x="2808355" y="2424451"/>
                    <a:pt x="2803706" y="2416081"/>
                    <a:pt x="2799056" y="2404921"/>
                  </a:cubicBezTo>
                  <a:cubicBezTo>
                    <a:pt x="2797196" y="2400271"/>
                    <a:pt x="2794406" y="2395621"/>
                    <a:pt x="2792546" y="2390971"/>
                  </a:cubicBezTo>
                  <a:lnTo>
                    <a:pt x="2789756" y="2385392"/>
                  </a:lnTo>
                  <a:lnTo>
                    <a:pt x="2788826" y="2382602"/>
                  </a:lnTo>
                  <a:cubicBezTo>
                    <a:pt x="2787896" y="2379812"/>
                    <a:pt x="2786966" y="2377952"/>
                    <a:pt x="2785106" y="2375162"/>
                  </a:cubicBezTo>
                  <a:lnTo>
                    <a:pt x="2784176" y="2373302"/>
                  </a:lnTo>
                  <a:cubicBezTo>
                    <a:pt x="2783246" y="2370512"/>
                    <a:pt x="2782316" y="2367722"/>
                    <a:pt x="2781386" y="2364932"/>
                  </a:cubicBezTo>
                  <a:cubicBezTo>
                    <a:pt x="2779526" y="2357492"/>
                    <a:pt x="2772087" y="2351912"/>
                    <a:pt x="2763717" y="2351912"/>
                  </a:cubicBezTo>
                  <a:cubicBezTo>
                    <a:pt x="2761857" y="2351912"/>
                    <a:pt x="2760927" y="2351912"/>
                    <a:pt x="2759067" y="2352843"/>
                  </a:cubicBezTo>
                  <a:lnTo>
                    <a:pt x="2758137" y="2352843"/>
                  </a:lnTo>
                  <a:cubicBezTo>
                    <a:pt x="2758137" y="2352843"/>
                    <a:pt x="2757207" y="2352843"/>
                    <a:pt x="2756277" y="2352843"/>
                  </a:cubicBezTo>
                  <a:cubicBezTo>
                    <a:pt x="2756277" y="2352843"/>
                    <a:pt x="2756277" y="2352843"/>
                    <a:pt x="2756277" y="2352843"/>
                  </a:cubicBezTo>
                  <a:cubicBezTo>
                    <a:pt x="2756277" y="2352843"/>
                    <a:pt x="2756277" y="2352843"/>
                    <a:pt x="2756277" y="2352843"/>
                  </a:cubicBezTo>
                  <a:cubicBezTo>
                    <a:pt x="2756277" y="2352843"/>
                    <a:pt x="2756277" y="2352843"/>
                    <a:pt x="2756277" y="2352843"/>
                  </a:cubicBezTo>
                  <a:cubicBezTo>
                    <a:pt x="2754417" y="2352843"/>
                    <a:pt x="2753487" y="2351912"/>
                    <a:pt x="2751627" y="2351912"/>
                  </a:cubicBezTo>
                  <a:cubicBezTo>
                    <a:pt x="2747907" y="2351912"/>
                    <a:pt x="2745117" y="2352843"/>
                    <a:pt x="2742327" y="2354702"/>
                  </a:cubicBezTo>
                  <a:cubicBezTo>
                    <a:pt x="2737677" y="2357492"/>
                    <a:pt x="2735817" y="2360282"/>
                    <a:pt x="2733957" y="2364932"/>
                  </a:cubicBezTo>
                  <a:cubicBezTo>
                    <a:pt x="2729307" y="2375162"/>
                    <a:pt x="2723728" y="2384462"/>
                    <a:pt x="2717218" y="2393761"/>
                  </a:cubicBezTo>
                  <a:cubicBezTo>
                    <a:pt x="2708848" y="2403991"/>
                    <a:pt x="2698618" y="2414221"/>
                    <a:pt x="2687458" y="2423521"/>
                  </a:cubicBezTo>
                  <a:cubicBezTo>
                    <a:pt x="2670719" y="2436540"/>
                    <a:pt x="2651190" y="2447700"/>
                    <a:pt x="2628870" y="2457000"/>
                  </a:cubicBezTo>
                  <a:cubicBezTo>
                    <a:pt x="2596321" y="2470019"/>
                    <a:pt x="2560982" y="2479319"/>
                    <a:pt x="2519133" y="2485829"/>
                  </a:cubicBezTo>
                  <a:cubicBezTo>
                    <a:pt x="2494954" y="2488619"/>
                    <a:pt x="2469844" y="2490479"/>
                    <a:pt x="2445664" y="2490479"/>
                  </a:cubicBezTo>
                  <a:cubicBezTo>
                    <a:pt x="2421485" y="2490479"/>
                    <a:pt x="2396376" y="2488619"/>
                    <a:pt x="2372196" y="2485829"/>
                  </a:cubicBezTo>
                  <a:cubicBezTo>
                    <a:pt x="2329417" y="2479319"/>
                    <a:pt x="2289428" y="2469090"/>
                    <a:pt x="2253160" y="2454210"/>
                  </a:cubicBezTo>
                  <a:cubicBezTo>
                    <a:pt x="2228050" y="2443050"/>
                    <a:pt x="2206661" y="2430961"/>
                    <a:pt x="2187131" y="2416081"/>
                  </a:cubicBezTo>
                  <a:cubicBezTo>
                    <a:pt x="2173181" y="2404921"/>
                    <a:pt x="2161092" y="2392831"/>
                    <a:pt x="2150862" y="2380742"/>
                  </a:cubicBezTo>
                  <a:cubicBezTo>
                    <a:pt x="2142492" y="2368652"/>
                    <a:pt x="2135052" y="2356562"/>
                    <a:pt x="2128542" y="2342613"/>
                  </a:cubicBezTo>
                  <a:cubicBezTo>
                    <a:pt x="2125753" y="2335173"/>
                    <a:pt x="2122963" y="2326803"/>
                    <a:pt x="2121103" y="2319363"/>
                  </a:cubicBezTo>
                  <a:cubicBezTo>
                    <a:pt x="2119243" y="2313783"/>
                    <a:pt x="2118313" y="2307273"/>
                    <a:pt x="2117383" y="2301694"/>
                  </a:cubicBezTo>
                  <a:lnTo>
                    <a:pt x="2117383" y="2299834"/>
                  </a:lnTo>
                  <a:cubicBezTo>
                    <a:pt x="2117383" y="2297974"/>
                    <a:pt x="2116453" y="2296114"/>
                    <a:pt x="2116453" y="2294254"/>
                  </a:cubicBezTo>
                  <a:cubicBezTo>
                    <a:pt x="2116453" y="2291464"/>
                    <a:pt x="2116453" y="2287744"/>
                    <a:pt x="2116453" y="2284954"/>
                  </a:cubicBezTo>
                  <a:cubicBezTo>
                    <a:pt x="2116453" y="2280304"/>
                    <a:pt x="2114593" y="2275654"/>
                    <a:pt x="2111803" y="2271934"/>
                  </a:cubicBezTo>
                  <a:cubicBezTo>
                    <a:pt x="2108083" y="2268215"/>
                    <a:pt x="2102503" y="2265424"/>
                    <a:pt x="2097853" y="2265424"/>
                  </a:cubicBezTo>
                  <a:cubicBezTo>
                    <a:pt x="2089483" y="2265424"/>
                    <a:pt x="2082043" y="2271004"/>
                    <a:pt x="2080183" y="2279374"/>
                  </a:cubicBezTo>
                  <a:cubicBezTo>
                    <a:pt x="2080183" y="2279374"/>
                    <a:pt x="2080183" y="2279374"/>
                    <a:pt x="2080183" y="2279374"/>
                  </a:cubicBezTo>
                  <a:cubicBezTo>
                    <a:pt x="2080183" y="2279374"/>
                    <a:pt x="2080183" y="2279374"/>
                    <a:pt x="2080183" y="2279374"/>
                  </a:cubicBezTo>
                  <a:cubicBezTo>
                    <a:pt x="2080183" y="2279374"/>
                    <a:pt x="2080183" y="2279374"/>
                    <a:pt x="2080183" y="2279374"/>
                  </a:cubicBezTo>
                  <a:cubicBezTo>
                    <a:pt x="2080183" y="2279374"/>
                    <a:pt x="2080183" y="2279374"/>
                    <a:pt x="2080183" y="2279374"/>
                  </a:cubicBezTo>
                  <a:cubicBezTo>
                    <a:pt x="2080183" y="2279374"/>
                    <a:pt x="2080183" y="2279374"/>
                    <a:pt x="2080183" y="2279374"/>
                  </a:cubicBezTo>
                  <a:cubicBezTo>
                    <a:pt x="2077394" y="2281234"/>
                    <a:pt x="2075533" y="2284024"/>
                    <a:pt x="2074604" y="2287744"/>
                  </a:cubicBezTo>
                  <a:cubicBezTo>
                    <a:pt x="2070884" y="2298904"/>
                    <a:pt x="2067164" y="2310064"/>
                    <a:pt x="2062514" y="2320293"/>
                  </a:cubicBezTo>
                  <a:cubicBezTo>
                    <a:pt x="2051354" y="2347263"/>
                    <a:pt x="2035545" y="2373302"/>
                    <a:pt x="2017875" y="2397481"/>
                  </a:cubicBezTo>
                  <a:cubicBezTo>
                    <a:pt x="1997416" y="2423521"/>
                    <a:pt x="1972306" y="2447700"/>
                    <a:pt x="1944407" y="2470019"/>
                  </a:cubicBezTo>
                  <a:cubicBezTo>
                    <a:pt x="1909998" y="2496059"/>
                    <a:pt x="1870939" y="2518378"/>
                    <a:pt x="1827229" y="2536978"/>
                  </a:cubicBezTo>
                  <a:cubicBezTo>
                    <a:pt x="1773291" y="2559297"/>
                    <a:pt x="1713773" y="2575107"/>
                    <a:pt x="1652394" y="2584407"/>
                  </a:cubicBezTo>
                  <a:cubicBezTo>
                    <a:pt x="1619845" y="2589057"/>
                    <a:pt x="1587295" y="2590916"/>
                    <a:pt x="1554746" y="2590916"/>
                  </a:cubicBezTo>
                  <a:cubicBezTo>
                    <a:pt x="1524057" y="2590916"/>
                    <a:pt x="1492438" y="2589057"/>
                    <a:pt x="1462679" y="2585337"/>
                  </a:cubicBezTo>
                  <a:cubicBezTo>
                    <a:pt x="1409670" y="2577897"/>
                    <a:pt x="1360381" y="2564877"/>
                    <a:pt x="1315742" y="2546278"/>
                  </a:cubicBezTo>
                  <a:cubicBezTo>
                    <a:pt x="1281333" y="2531398"/>
                    <a:pt x="1249714" y="2513728"/>
                    <a:pt x="1222744" y="2492339"/>
                  </a:cubicBezTo>
                  <a:cubicBezTo>
                    <a:pt x="1212515" y="2483969"/>
                    <a:pt x="1202285" y="2474669"/>
                    <a:pt x="1192055" y="2465370"/>
                  </a:cubicBezTo>
                  <a:cubicBezTo>
                    <a:pt x="1181826" y="2455140"/>
                    <a:pt x="1171596" y="2443050"/>
                    <a:pt x="1160436" y="2429100"/>
                  </a:cubicBezTo>
                  <a:cubicBezTo>
                    <a:pt x="1136257" y="2397481"/>
                    <a:pt x="1118587" y="2366792"/>
                    <a:pt x="1104638" y="2336103"/>
                  </a:cubicBezTo>
                  <a:cubicBezTo>
                    <a:pt x="1103707" y="2333313"/>
                    <a:pt x="1102778" y="2330523"/>
                    <a:pt x="1101847" y="2328663"/>
                  </a:cubicBezTo>
                  <a:cubicBezTo>
                    <a:pt x="1101847" y="2328663"/>
                    <a:pt x="1101847" y="2328663"/>
                    <a:pt x="1101847" y="2328663"/>
                  </a:cubicBezTo>
                  <a:cubicBezTo>
                    <a:pt x="1101847" y="2328663"/>
                    <a:pt x="1101847" y="2328663"/>
                    <a:pt x="1101847" y="2328663"/>
                  </a:cubicBezTo>
                  <a:cubicBezTo>
                    <a:pt x="1103707" y="2325873"/>
                    <a:pt x="1104638" y="2322153"/>
                    <a:pt x="1104638" y="2318433"/>
                  </a:cubicBezTo>
                  <a:cubicBezTo>
                    <a:pt x="1104638" y="2312853"/>
                    <a:pt x="1102778" y="2307273"/>
                    <a:pt x="1098128" y="2303554"/>
                  </a:cubicBezTo>
                  <a:cubicBezTo>
                    <a:pt x="1094408" y="2299834"/>
                    <a:pt x="1088828" y="2297044"/>
                    <a:pt x="1083248" y="2297044"/>
                  </a:cubicBezTo>
                  <a:cubicBezTo>
                    <a:pt x="1078598" y="2297044"/>
                    <a:pt x="1071158" y="2298904"/>
                    <a:pt x="1068368" y="2303554"/>
                  </a:cubicBezTo>
                  <a:cubicBezTo>
                    <a:pt x="1049769" y="2327733"/>
                    <a:pt x="1027449" y="2350052"/>
                    <a:pt x="1003270" y="2369582"/>
                  </a:cubicBezTo>
                  <a:cubicBezTo>
                    <a:pt x="978160" y="2389112"/>
                    <a:pt x="948401" y="2405851"/>
                    <a:pt x="916782" y="2419801"/>
                  </a:cubicBezTo>
                  <a:cubicBezTo>
                    <a:pt x="880513" y="2434680"/>
                    <a:pt x="840524" y="2444910"/>
                    <a:pt x="795885" y="2451420"/>
                  </a:cubicBezTo>
                  <a:cubicBezTo>
                    <a:pt x="768916" y="2455140"/>
                    <a:pt x="741016" y="2456070"/>
                    <a:pt x="713117" y="2456070"/>
                  </a:cubicBezTo>
                  <a:cubicBezTo>
                    <a:pt x="682428" y="2456070"/>
                    <a:pt x="651739" y="2454210"/>
                    <a:pt x="620119" y="2450490"/>
                  </a:cubicBezTo>
                  <a:cubicBezTo>
                    <a:pt x="557811" y="2442120"/>
                    <a:pt x="499222" y="2426311"/>
                    <a:pt x="445284" y="2403991"/>
                  </a:cubicBezTo>
                  <a:cubicBezTo>
                    <a:pt x="406225" y="2387252"/>
                    <a:pt x="370885" y="2366792"/>
                    <a:pt x="340196" y="2343543"/>
                  </a:cubicBezTo>
                  <a:cubicBezTo>
                    <a:pt x="316947" y="2324943"/>
                    <a:pt x="296487" y="2304484"/>
                    <a:pt x="279748" y="2283094"/>
                  </a:cubicBezTo>
                  <a:cubicBezTo>
                    <a:pt x="262078" y="2258915"/>
                    <a:pt x="246269" y="2231945"/>
                    <a:pt x="233249" y="2201256"/>
                  </a:cubicBezTo>
                  <a:cubicBezTo>
                    <a:pt x="215579" y="2159407"/>
                    <a:pt x="203490" y="2113838"/>
                    <a:pt x="196980" y="2065479"/>
                  </a:cubicBezTo>
                  <a:cubicBezTo>
                    <a:pt x="191400" y="2018051"/>
                    <a:pt x="190470" y="1970622"/>
                    <a:pt x="196050" y="1924123"/>
                  </a:cubicBezTo>
                  <a:cubicBezTo>
                    <a:pt x="201630" y="1885994"/>
                    <a:pt x="210929" y="1850655"/>
                    <a:pt x="223949" y="1819035"/>
                  </a:cubicBezTo>
                  <a:cubicBezTo>
                    <a:pt x="234179" y="1794856"/>
                    <a:pt x="246269" y="1773467"/>
                    <a:pt x="261148" y="1754867"/>
                  </a:cubicBezTo>
                  <a:cubicBezTo>
                    <a:pt x="265798" y="1749287"/>
                    <a:pt x="270448" y="1743707"/>
                    <a:pt x="275098" y="1738127"/>
                  </a:cubicBezTo>
                  <a:cubicBezTo>
                    <a:pt x="276958" y="1736267"/>
                    <a:pt x="277888" y="1734407"/>
                    <a:pt x="278818" y="1732548"/>
                  </a:cubicBezTo>
                  <a:cubicBezTo>
                    <a:pt x="278818" y="1732548"/>
                    <a:pt x="278818" y="1732548"/>
                    <a:pt x="278818" y="1732548"/>
                  </a:cubicBezTo>
                  <a:cubicBezTo>
                    <a:pt x="278818" y="1732548"/>
                    <a:pt x="278818" y="1732548"/>
                    <a:pt x="278818" y="1732548"/>
                  </a:cubicBezTo>
                  <a:cubicBezTo>
                    <a:pt x="278818" y="1732548"/>
                    <a:pt x="278818" y="1732548"/>
                    <a:pt x="278818" y="1732548"/>
                  </a:cubicBezTo>
                  <a:cubicBezTo>
                    <a:pt x="278818" y="1732548"/>
                    <a:pt x="278818" y="1732548"/>
                    <a:pt x="278818" y="1732548"/>
                  </a:cubicBezTo>
                  <a:cubicBezTo>
                    <a:pt x="278818" y="1732548"/>
                    <a:pt x="278818" y="1732548"/>
                    <a:pt x="278818" y="1732548"/>
                  </a:cubicBezTo>
                  <a:cubicBezTo>
                    <a:pt x="279748" y="1731618"/>
                    <a:pt x="279748" y="1729758"/>
                    <a:pt x="280678" y="1728828"/>
                  </a:cubicBezTo>
                  <a:cubicBezTo>
                    <a:pt x="281608" y="1724178"/>
                    <a:pt x="281608" y="1719528"/>
                    <a:pt x="278818" y="1715808"/>
                  </a:cubicBezTo>
                  <a:cubicBezTo>
                    <a:pt x="276958" y="1712088"/>
                    <a:pt x="274168" y="1710228"/>
                    <a:pt x="268588" y="1708368"/>
                  </a:cubicBezTo>
                  <a:cubicBezTo>
                    <a:pt x="263938" y="1706508"/>
                    <a:pt x="260218" y="1704648"/>
                    <a:pt x="255568" y="1703718"/>
                  </a:cubicBezTo>
                  <a:cubicBezTo>
                    <a:pt x="229529" y="1692559"/>
                    <a:pt x="205350" y="1678609"/>
                    <a:pt x="183030" y="1661869"/>
                  </a:cubicBezTo>
                  <a:cubicBezTo>
                    <a:pt x="162571" y="1646060"/>
                    <a:pt x="143971" y="1626530"/>
                    <a:pt x="127231" y="1606071"/>
                  </a:cubicBezTo>
                  <a:cubicBezTo>
                    <a:pt x="110492" y="1583751"/>
                    <a:pt x="96542" y="1560502"/>
                    <a:pt x="86312" y="1536322"/>
                  </a:cubicBezTo>
                  <a:cubicBezTo>
                    <a:pt x="74223" y="1507493"/>
                    <a:pt x="65853" y="1474944"/>
                    <a:pt x="61203" y="1439605"/>
                  </a:cubicBezTo>
                  <a:cubicBezTo>
                    <a:pt x="56553" y="1402406"/>
                    <a:pt x="56553" y="1364277"/>
                    <a:pt x="62133" y="1324288"/>
                  </a:cubicBezTo>
                  <a:cubicBezTo>
                    <a:pt x="68643" y="1279649"/>
                    <a:pt x="80733" y="1235940"/>
                    <a:pt x="98402" y="1193161"/>
                  </a:cubicBezTo>
                  <a:cubicBezTo>
                    <a:pt x="114212" y="1155962"/>
                    <a:pt x="133741" y="1122482"/>
                    <a:pt x="156991" y="1091793"/>
                  </a:cubicBezTo>
                  <a:cubicBezTo>
                    <a:pt x="176520" y="1066684"/>
                    <a:pt x="197910" y="1045294"/>
                    <a:pt x="221159" y="1026695"/>
                  </a:cubicBezTo>
                  <a:cubicBezTo>
                    <a:pt x="241619" y="1011815"/>
                    <a:pt x="263938" y="998796"/>
                    <a:pt x="286258" y="988566"/>
                  </a:cubicBezTo>
                  <a:cubicBezTo>
                    <a:pt x="307647" y="980196"/>
                    <a:pt x="330897" y="973686"/>
                    <a:pt x="353216" y="969966"/>
                  </a:cubicBezTo>
                  <a:cubicBezTo>
                    <a:pt x="364376" y="969036"/>
                    <a:pt x="375535" y="968106"/>
                    <a:pt x="387625" y="968106"/>
                  </a:cubicBezTo>
                  <a:cubicBezTo>
                    <a:pt x="400645" y="968106"/>
                    <a:pt x="414595" y="969036"/>
                    <a:pt x="428544" y="970896"/>
                  </a:cubicBezTo>
                  <a:cubicBezTo>
                    <a:pt x="443424" y="972756"/>
                    <a:pt x="457373" y="975546"/>
                    <a:pt x="472253" y="978336"/>
                  </a:cubicBezTo>
                  <a:lnTo>
                    <a:pt x="476903" y="979266"/>
                  </a:lnTo>
                  <a:lnTo>
                    <a:pt x="476903" y="979266"/>
                  </a:lnTo>
                  <a:cubicBezTo>
                    <a:pt x="476903" y="979266"/>
                    <a:pt x="476903" y="979266"/>
                    <a:pt x="477833" y="979266"/>
                  </a:cubicBezTo>
                  <a:cubicBezTo>
                    <a:pt x="477833" y="979266"/>
                    <a:pt x="477833" y="979266"/>
                    <a:pt x="477833" y="979266"/>
                  </a:cubicBezTo>
                  <a:cubicBezTo>
                    <a:pt x="479693" y="980196"/>
                    <a:pt x="481553" y="980196"/>
                    <a:pt x="484343" y="980196"/>
                  </a:cubicBezTo>
                  <a:cubicBezTo>
                    <a:pt x="487133" y="980196"/>
                    <a:pt x="489922" y="979266"/>
                    <a:pt x="491783" y="978336"/>
                  </a:cubicBezTo>
                  <a:cubicBezTo>
                    <a:pt x="492713" y="977406"/>
                    <a:pt x="493643" y="976476"/>
                    <a:pt x="494572" y="975546"/>
                  </a:cubicBezTo>
                  <a:cubicBezTo>
                    <a:pt x="494572" y="975546"/>
                    <a:pt x="494572" y="975546"/>
                    <a:pt x="495502" y="975546"/>
                  </a:cubicBezTo>
                  <a:cubicBezTo>
                    <a:pt x="495502" y="975546"/>
                    <a:pt x="495502" y="975546"/>
                    <a:pt x="495502" y="974616"/>
                  </a:cubicBezTo>
                  <a:cubicBezTo>
                    <a:pt x="495502" y="974616"/>
                    <a:pt x="495502" y="974616"/>
                    <a:pt x="495502" y="974616"/>
                  </a:cubicBezTo>
                  <a:cubicBezTo>
                    <a:pt x="495502" y="974616"/>
                    <a:pt x="495502" y="974616"/>
                    <a:pt x="496432" y="974616"/>
                  </a:cubicBezTo>
                  <a:cubicBezTo>
                    <a:pt x="496432" y="974616"/>
                    <a:pt x="496432" y="974616"/>
                    <a:pt x="496432" y="974616"/>
                  </a:cubicBezTo>
                  <a:cubicBezTo>
                    <a:pt x="498292" y="972756"/>
                    <a:pt x="499222" y="971826"/>
                    <a:pt x="500152" y="969966"/>
                  </a:cubicBezTo>
                  <a:cubicBezTo>
                    <a:pt x="502942" y="965316"/>
                    <a:pt x="503872" y="959736"/>
                    <a:pt x="502012" y="954157"/>
                  </a:cubicBezTo>
                  <a:cubicBezTo>
                    <a:pt x="501082" y="948577"/>
                    <a:pt x="497362" y="944857"/>
                    <a:pt x="492713" y="942067"/>
                  </a:cubicBezTo>
                  <a:cubicBezTo>
                    <a:pt x="489922" y="941137"/>
                    <a:pt x="488063" y="939277"/>
                    <a:pt x="485273" y="938347"/>
                  </a:cubicBezTo>
                  <a:cubicBezTo>
                    <a:pt x="485273" y="938347"/>
                    <a:pt x="485273" y="938347"/>
                    <a:pt x="485273" y="938347"/>
                  </a:cubicBezTo>
                  <a:cubicBezTo>
                    <a:pt x="476903" y="923467"/>
                    <a:pt x="469463" y="907658"/>
                    <a:pt x="463883" y="893708"/>
                  </a:cubicBezTo>
                  <a:lnTo>
                    <a:pt x="463883" y="892778"/>
                  </a:lnTo>
                  <a:cubicBezTo>
                    <a:pt x="446214" y="850929"/>
                    <a:pt x="435054" y="807220"/>
                    <a:pt x="428544" y="761651"/>
                  </a:cubicBezTo>
                  <a:cubicBezTo>
                    <a:pt x="423894" y="722592"/>
                    <a:pt x="422964" y="684463"/>
                    <a:pt x="427614" y="648194"/>
                  </a:cubicBezTo>
                  <a:cubicBezTo>
                    <a:pt x="432264" y="614715"/>
                    <a:pt x="440634" y="583096"/>
                    <a:pt x="453653" y="552406"/>
                  </a:cubicBezTo>
                  <a:cubicBezTo>
                    <a:pt x="464813" y="526367"/>
                    <a:pt x="479693" y="501258"/>
                    <a:pt x="497362" y="478008"/>
                  </a:cubicBezTo>
                  <a:cubicBezTo>
                    <a:pt x="514102" y="456619"/>
                    <a:pt x="534562" y="436159"/>
                    <a:pt x="556881" y="418490"/>
                  </a:cubicBezTo>
                  <a:cubicBezTo>
                    <a:pt x="582920" y="398960"/>
                    <a:pt x="612680" y="381291"/>
                    <a:pt x="645229" y="367341"/>
                  </a:cubicBezTo>
                  <a:cubicBezTo>
                    <a:pt x="678708" y="353391"/>
                    <a:pt x="713117" y="344092"/>
                    <a:pt x="747526" y="339442"/>
                  </a:cubicBezTo>
                  <a:cubicBezTo>
                    <a:pt x="763336" y="337582"/>
                    <a:pt x="780075" y="336652"/>
                    <a:pt x="794955" y="336652"/>
                  </a:cubicBezTo>
                  <a:cubicBezTo>
                    <a:pt x="808905" y="336652"/>
                    <a:pt x="823784" y="337582"/>
                    <a:pt x="837734" y="339442"/>
                  </a:cubicBezTo>
                  <a:cubicBezTo>
                    <a:pt x="862843" y="343162"/>
                    <a:pt x="887023" y="349671"/>
                    <a:pt x="910272" y="358971"/>
                  </a:cubicBezTo>
                  <a:cubicBezTo>
                    <a:pt x="932592" y="368271"/>
                    <a:pt x="953981" y="381291"/>
                    <a:pt x="975371" y="397100"/>
                  </a:cubicBezTo>
                  <a:cubicBezTo>
                    <a:pt x="990250" y="409190"/>
                    <a:pt x="1005130" y="422210"/>
                    <a:pt x="1020009" y="438949"/>
                  </a:cubicBezTo>
                  <a:cubicBezTo>
                    <a:pt x="1022800" y="441739"/>
                    <a:pt x="1027449" y="443599"/>
                    <a:pt x="1032099" y="443599"/>
                  </a:cubicBezTo>
                  <a:cubicBezTo>
                    <a:pt x="1034889" y="443599"/>
                    <a:pt x="1038609" y="442669"/>
                    <a:pt x="1041399" y="441739"/>
                  </a:cubicBezTo>
                  <a:cubicBezTo>
                    <a:pt x="1045119" y="439879"/>
                    <a:pt x="1047909" y="435229"/>
                    <a:pt x="1049769" y="431509"/>
                  </a:cubicBezTo>
                  <a:cubicBezTo>
                    <a:pt x="1050699" y="426860"/>
                    <a:pt x="1050699" y="422210"/>
                    <a:pt x="1047909" y="418490"/>
                  </a:cubicBezTo>
                  <a:lnTo>
                    <a:pt x="1046049" y="415700"/>
                  </a:lnTo>
                  <a:lnTo>
                    <a:pt x="1046049" y="415700"/>
                  </a:lnTo>
                  <a:lnTo>
                    <a:pt x="1046049" y="415700"/>
                  </a:lnTo>
                  <a:lnTo>
                    <a:pt x="1046049" y="415700"/>
                  </a:lnTo>
                  <a:cubicBezTo>
                    <a:pt x="1046049" y="415700"/>
                    <a:pt x="1046049" y="415700"/>
                    <a:pt x="1046049" y="415700"/>
                  </a:cubicBezTo>
                  <a:cubicBezTo>
                    <a:pt x="1051629" y="382221"/>
                    <a:pt x="1060929" y="350601"/>
                    <a:pt x="1073948" y="320842"/>
                  </a:cubicBezTo>
                  <a:cubicBezTo>
                    <a:pt x="1086968" y="290153"/>
                    <a:pt x="1103707" y="261324"/>
                    <a:pt x="1124167" y="235284"/>
                  </a:cubicBezTo>
                  <a:cubicBezTo>
                    <a:pt x="1144627" y="209245"/>
                    <a:pt x="1167876" y="185995"/>
                    <a:pt x="1194845" y="165536"/>
                  </a:cubicBezTo>
                  <a:cubicBezTo>
                    <a:pt x="1224604" y="143216"/>
                    <a:pt x="1257154" y="123687"/>
                    <a:pt x="1292493" y="108807"/>
                  </a:cubicBezTo>
                  <a:cubicBezTo>
                    <a:pt x="1337132" y="90208"/>
                    <a:pt x="1384561" y="77188"/>
                    <a:pt x="1435709" y="70678"/>
                  </a:cubicBezTo>
                  <a:cubicBezTo>
                    <a:pt x="1462679" y="66958"/>
                    <a:pt x="1490578" y="65098"/>
                    <a:pt x="1518478" y="65098"/>
                  </a:cubicBezTo>
                  <a:cubicBezTo>
                    <a:pt x="1541727" y="65098"/>
                    <a:pt x="1564046" y="66028"/>
                    <a:pt x="1586366" y="68818"/>
                  </a:cubicBezTo>
                  <a:cubicBezTo>
                    <a:pt x="1591016" y="69748"/>
                    <a:pt x="1595666" y="69748"/>
                    <a:pt x="1601245" y="70678"/>
                  </a:cubicBezTo>
                  <a:lnTo>
                    <a:pt x="1601245" y="70678"/>
                  </a:lnTo>
                  <a:cubicBezTo>
                    <a:pt x="1601245" y="70678"/>
                    <a:pt x="1600315" y="70678"/>
                    <a:pt x="1600315" y="70678"/>
                  </a:cubicBezTo>
                  <a:cubicBezTo>
                    <a:pt x="1600315" y="70678"/>
                    <a:pt x="1601245" y="70678"/>
                    <a:pt x="1601245" y="70678"/>
                  </a:cubicBezTo>
                  <a:lnTo>
                    <a:pt x="1600315" y="70678"/>
                  </a:lnTo>
                  <a:cubicBezTo>
                    <a:pt x="1656114" y="78118"/>
                    <a:pt x="1710982" y="92998"/>
                    <a:pt x="1762131" y="114387"/>
                  </a:cubicBezTo>
                  <a:cubicBezTo>
                    <a:pt x="1807700" y="133917"/>
                    <a:pt x="1849549" y="158096"/>
                    <a:pt x="1886748" y="185995"/>
                  </a:cubicBezTo>
                  <a:cubicBezTo>
                    <a:pt x="1918368" y="210175"/>
                    <a:pt x="1945337" y="237144"/>
                    <a:pt x="1966726" y="264114"/>
                  </a:cubicBezTo>
                  <a:cubicBezTo>
                    <a:pt x="1975096" y="275273"/>
                    <a:pt x="1983466" y="287363"/>
                    <a:pt x="1992766" y="302243"/>
                  </a:cubicBezTo>
                  <a:lnTo>
                    <a:pt x="1998345" y="311542"/>
                  </a:lnTo>
                  <a:lnTo>
                    <a:pt x="2000206" y="313402"/>
                  </a:lnTo>
                  <a:cubicBezTo>
                    <a:pt x="2002066" y="316192"/>
                    <a:pt x="2003925" y="319912"/>
                    <a:pt x="2005785" y="322702"/>
                  </a:cubicBezTo>
                  <a:cubicBezTo>
                    <a:pt x="2007645" y="326422"/>
                    <a:pt x="2010435" y="329212"/>
                    <a:pt x="2012295" y="332932"/>
                  </a:cubicBezTo>
                  <a:cubicBezTo>
                    <a:pt x="2013225" y="333862"/>
                    <a:pt x="2014155" y="335722"/>
                    <a:pt x="2015085" y="336652"/>
                  </a:cubicBezTo>
                  <a:cubicBezTo>
                    <a:pt x="2016945" y="339442"/>
                    <a:pt x="2018805" y="342232"/>
                    <a:pt x="2020665" y="345022"/>
                  </a:cubicBezTo>
                  <a:cubicBezTo>
                    <a:pt x="2023455" y="350601"/>
                    <a:pt x="2029965" y="354321"/>
                    <a:pt x="2037405" y="354321"/>
                  </a:cubicBezTo>
                  <a:cubicBezTo>
                    <a:pt x="2041124" y="354321"/>
                    <a:pt x="2043915" y="353391"/>
                    <a:pt x="2046704" y="351531"/>
                  </a:cubicBezTo>
                  <a:cubicBezTo>
                    <a:pt x="2053214" y="347811"/>
                    <a:pt x="2056934" y="339442"/>
                    <a:pt x="2056004" y="332002"/>
                  </a:cubicBezTo>
                  <a:cubicBezTo>
                    <a:pt x="2056004" y="332002"/>
                    <a:pt x="2056004" y="332002"/>
                    <a:pt x="2056004" y="332002"/>
                  </a:cubicBezTo>
                  <a:cubicBezTo>
                    <a:pt x="2056004" y="332002"/>
                    <a:pt x="2056004" y="332002"/>
                    <a:pt x="2056004" y="332002"/>
                  </a:cubicBezTo>
                  <a:cubicBezTo>
                    <a:pt x="2065304" y="317122"/>
                    <a:pt x="2075533" y="303173"/>
                    <a:pt x="2085764" y="289223"/>
                  </a:cubicBezTo>
                  <a:cubicBezTo>
                    <a:pt x="2119243" y="246444"/>
                    <a:pt x="2158302" y="207385"/>
                    <a:pt x="2202941" y="172976"/>
                  </a:cubicBezTo>
                  <a:cubicBezTo>
                    <a:pt x="2240140" y="144146"/>
                    <a:pt x="2280129" y="119967"/>
                    <a:pt x="2321977" y="99508"/>
                  </a:cubicBezTo>
                  <a:cubicBezTo>
                    <a:pt x="2332208" y="93928"/>
                    <a:pt x="2343367" y="89278"/>
                    <a:pt x="2353597" y="84628"/>
                  </a:cubicBezTo>
                  <a:lnTo>
                    <a:pt x="2353597" y="84628"/>
                  </a:lnTo>
                  <a:cubicBezTo>
                    <a:pt x="2353597" y="84628"/>
                    <a:pt x="2353597" y="84628"/>
                    <a:pt x="2353597" y="84628"/>
                  </a:cubicBezTo>
                  <a:cubicBezTo>
                    <a:pt x="2353597" y="84628"/>
                    <a:pt x="2353597" y="84628"/>
                    <a:pt x="2353597" y="84628"/>
                  </a:cubicBezTo>
                  <a:lnTo>
                    <a:pt x="2352667" y="84628"/>
                  </a:lnTo>
                  <a:lnTo>
                    <a:pt x="2353597" y="84628"/>
                  </a:lnTo>
                  <a:lnTo>
                    <a:pt x="2354527" y="84628"/>
                  </a:lnTo>
                  <a:lnTo>
                    <a:pt x="2355457" y="84628"/>
                  </a:lnTo>
                  <a:cubicBezTo>
                    <a:pt x="2404746" y="64168"/>
                    <a:pt x="2454964" y="50219"/>
                    <a:pt x="2505183" y="43709"/>
                  </a:cubicBezTo>
                  <a:cubicBezTo>
                    <a:pt x="2526572" y="40919"/>
                    <a:pt x="2547962" y="39989"/>
                    <a:pt x="2568421" y="39989"/>
                  </a:cubicBezTo>
                  <a:cubicBezTo>
                    <a:pt x="2587021" y="39989"/>
                    <a:pt x="2606551" y="40919"/>
                    <a:pt x="2625150" y="43709"/>
                  </a:cubicBezTo>
                  <a:cubicBezTo>
                    <a:pt x="2656769" y="48359"/>
                    <a:pt x="2687458" y="56729"/>
                    <a:pt x="2715358" y="67888"/>
                  </a:cubicBezTo>
                  <a:cubicBezTo>
                    <a:pt x="2739537" y="78118"/>
                    <a:pt x="2762787" y="92068"/>
                    <a:pt x="2784176" y="107877"/>
                  </a:cubicBezTo>
                  <a:cubicBezTo>
                    <a:pt x="2804636" y="123687"/>
                    <a:pt x="2823235" y="143216"/>
                    <a:pt x="2840905" y="164606"/>
                  </a:cubicBezTo>
                  <a:cubicBezTo>
                    <a:pt x="2861364" y="190645"/>
                    <a:pt x="2878104" y="221335"/>
                    <a:pt x="2892984" y="255744"/>
                  </a:cubicBezTo>
                  <a:cubicBezTo>
                    <a:pt x="2906003" y="286433"/>
                    <a:pt x="2916233" y="320842"/>
                    <a:pt x="2924603" y="359901"/>
                  </a:cubicBezTo>
                  <a:cubicBezTo>
                    <a:pt x="2926463" y="367341"/>
                    <a:pt x="2932973" y="371991"/>
                    <a:pt x="2941343" y="371991"/>
                  </a:cubicBezTo>
                  <a:cubicBezTo>
                    <a:pt x="2945992" y="371991"/>
                    <a:pt x="2950642" y="370131"/>
                    <a:pt x="2953432" y="367341"/>
                  </a:cubicBezTo>
                  <a:cubicBezTo>
                    <a:pt x="2954362" y="366411"/>
                    <a:pt x="2955292" y="364551"/>
                    <a:pt x="2956222" y="363621"/>
                  </a:cubicBezTo>
                  <a:cubicBezTo>
                    <a:pt x="2956222" y="363621"/>
                    <a:pt x="2956222" y="363621"/>
                    <a:pt x="2956222" y="363621"/>
                  </a:cubicBezTo>
                  <a:cubicBezTo>
                    <a:pt x="2956222" y="363621"/>
                    <a:pt x="2956222" y="363621"/>
                    <a:pt x="2956222" y="362691"/>
                  </a:cubicBezTo>
                  <a:cubicBezTo>
                    <a:pt x="2981331" y="334792"/>
                    <a:pt x="3009231" y="307822"/>
                    <a:pt x="3040850" y="283643"/>
                  </a:cubicBezTo>
                  <a:cubicBezTo>
                    <a:pt x="3083629" y="250164"/>
                    <a:pt x="3131058" y="223194"/>
                    <a:pt x="3181277" y="201805"/>
                  </a:cubicBezTo>
                  <a:cubicBezTo>
                    <a:pt x="3235215" y="179486"/>
                    <a:pt x="3292874" y="163676"/>
                    <a:pt x="3353322" y="155306"/>
                  </a:cubicBezTo>
                  <a:cubicBezTo>
                    <a:pt x="3381222" y="151586"/>
                    <a:pt x="3409121" y="149726"/>
                    <a:pt x="3437020" y="149726"/>
                  </a:cubicBezTo>
                  <a:cubicBezTo>
                    <a:pt x="3463060" y="149726"/>
                    <a:pt x="3488169" y="151586"/>
                    <a:pt x="3513279" y="154376"/>
                  </a:cubicBezTo>
                  <a:cubicBezTo>
                    <a:pt x="3559777" y="160886"/>
                    <a:pt x="3605346" y="172976"/>
                    <a:pt x="3649055" y="191575"/>
                  </a:cubicBezTo>
                  <a:cubicBezTo>
                    <a:pt x="3688114" y="208315"/>
                    <a:pt x="3724383" y="228774"/>
                    <a:pt x="3756932" y="253884"/>
                  </a:cubicBezTo>
                  <a:cubicBezTo>
                    <a:pt x="3785762" y="276203"/>
                    <a:pt x="3811801" y="303173"/>
                    <a:pt x="3835050" y="332002"/>
                  </a:cubicBezTo>
                  <a:cubicBezTo>
                    <a:pt x="3859230" y="364551"/>
                    <a:pt x="3880619" y="401750"/>
                    <a:pt x="3898289" y="442669"/>
                  </a:cubicBezTo>
                  <a:cubicBezTo>
                    <a:pt x="3907588" y="464989"/>
                    <a:pt x="3915958" y="488238"/>
                    <a:pt x="3922468" y="513347"/>
                  </a:cubicBezTo>
                  <a:cubicBezTo>
                    <a:pt x="3929908" y="540317"/>
                    <a:pt x="3935488" y="567286"/>
                    <a:pt x="3940138" y="594255"/>
                  </a:cubicBezTo>
                  <a:cubicBezTo>
                    <a:pt x="3941068" y="597975"/>
                    <a:pt x="3942927" y="600765"/>
                    <a:pt x="3945718" y="603555"/>
                  </a:cubicBezTo>
                  <a:cubicBezTo>
                    <a:pt x="3945718" y="603555"/>
                    <a:pt x="3945718" y="603555"/>
                    <a:pt x="3945718" y="603555"/>
                  </a:cubicBezTo>
                  <a:cubicBezTo>
                    <a:pt x="3945718" y="603555"/>
                    <a:pt x="3945718" y="603555"/>
                    <a:pt x="3945718" y="603555"/>
                  </a:cubicBezTo>
                  <a:cubicBezTo>
                    <a:pt x="3945718" y="603555"/>
                    <a:pt x="3945718" y="603555"/>
                    <a:pt x="3945718" y="603555"/>
                  </a:cubicBezTo>
                  <a:cubicBezTo>
                    <a:pt x="3945718" y="603555"/>
                    <a:pt x="3945718" y="603555"/>
                    <a:pt x="3945718" y="603555"/>
                  </a:cubicBezTo>
                  <a:cubicBezTo>
                    <a:pt x="3945718" y="603555"/>
                    <a:pt x="3945718" y="603555"/>
                    <a:pt x="3945718" y="603555"/>
                  </a:cubicBezTo>
                  <a:cubicBezTo>
                    <a:pt x="3947577" y="610065"/>
                    <a:pt x="3954087" y="614715"/>
                    <a:pt x="3961527" y="614715"/>
                  </a:cubicBezTo>
                  <a:cubicBezTo>
                    <a:pt x="3963387" y="614715"/>
                    <a:pt x="3964317" y="614715"/>
                    <a:pt x="3966177" y="613785"/>
                  </a:cubicBezTo>
                  <a:cubicBezTo>
                    <a:pt x="3991286" y="606345"/>
                    <a:pt x="4017326" y="600765"/>
                    <a:pt x="4043365" y="597045"/>
                  </a:cubicBezTo>
                  <a:cubicBezTo>
                    <a:pt x="4066615" y="594255"/>
                    <a:pt x="4089864" y="592396"/>
                    <a:pt x="4112183" y="592396"/>
                  </a:cubicBezTo>
                  <a:cubicBezTo>
                    <a:pt x="4134503" y="592396"/>
                    <a:pt x="4156822" y="594255"/>
                    <a:pt x="4178212" y="596115"/>
                  </a:cubicBezTo>
                  <a:cubicBezTo>
                    <a:pt x="4221921" y="602625"/>
                    <a:pt x="4265630" y="613785"/>
                    <a:pt x="4305619" y="630525"/>
                  </a:cubicBezTo>
                  <a:cubicBezTo>
                    <a:pt x="4340958" y="645404"/>
                    <a:pt x="4373507" y="664934"/>
                    <a:pt x="4402337" y="686323"/>
                  </a:cubicBezTo>
                  <a:cubicBezTo>
                    <a:pt x="4427446" y="705853"/>
                    <a:pt x="4450695" y="729102"/>
                    <a:pt x="4470225" y="754212"/>
                  </a:cubicBezTo>
                  <a:cubicBezTo>
                    <a:pt x="4488824" y="778391"/>
                    <a:pt x="4504634" y="805360"/>
                    <a:pt x="4516724" y="834190"/>
                  </a:cubicBezTo>
                  <a:cubicBezTo>
                    <a:pt x="4528813" y="863949"/>
                    <a:pt x="4537183" y="896498"/>
                    <a:pt x="4542763" y="929047"/>
                  </a:cubicBezTo>
                  <a:cubicBezTo>
                    <a:pt x="4547413" y="965316"/>
                    <a:pt x="4547413" y="1002515"/>
                    <a:pt x="4542763" y="1038784"/>
                  </a:cubicBezTo>
                  <a:cubicBezTo>
                    <a:pt x="4537183" y="1073194"/>
                    <a:pt x="4528813" y="1105743"/>
                    <a:pt x="4515794" y="1136432"/>
                  </a:cubicBezTo>
                  <a:cubicBezTo>
                    <a:pt x="4503704" y="1163402"/>
                    <a:pt x="4489755" y="1188511"/>
                    <a:pt x="4473015" y="1210830"/>
                  </a:cubicBezTo>
                  <a:cubicBezTo>
                    <a:pt x="4457205" y="1230360"/>
                    <a:pt x="4439536" y="1248029"/>
                    <a:pt x="4420006" y="1263839"/>
                  </a:cubicBezTo>
                  <a:cubicBezTo>
                    <a:pt x="4401407" y="1277789"/>
                    <a:pt x="4380947" y="1289878"/>
                    <a:pt x="4359558" y="1299178"/>
                  </a:cubicBezTo>
                  <a:cubicBezTo>
                    <a:pt x="4356767" y="1300108"/>
                    <a:pt x="4353978" y="1301038"/>
                    <a:pt x="4351188" y="1302898"/>
                  </a:cubicBezTo>
                  <a:lnTo>
                    <a:pt x="4347468" y="1304758"/>
                  </a:lnTo>
                  <a:cubicBezTo>
                    <a:pt x="4343748" y="1306618"/>
                    <a:pt x="4340028" y="1307548"/>
                    <a:pt x="4336308" y="1310338"/>
                  </a:cubicBezTo>
                  <a:cubicBezTo>
                    <a:pt x="4327938" y="1315918"/>
                    <a:pt x="4324218" y="1325218"/>
                    <a:pt x="4327009" y="1333587"/>
                  </a:cubicBezTo>
                  <a:cubicBezTo>
                    <a:pt x="4327009" y="1333587"/>
                    <a:pt x="4327009" y="1333587"/>
                    <a:pt x="4327009" y="1333587"/>
                  </a:cubicBezTo>
                  <a:lnTo>
                    <a:pt x="4327009" y="1333587"/>
                  </a:lnTo>
                  <a:cubicBezTo>
                    <a:pt x="4327009" y="1333587"/>
                    <a:pt x="4327009" y="1333587"/>
                    <a:pt x="4327009" y="1333587"/>
                  </a:cubicBezTo>
                  <a:cubicBezTo>
                    <a:pt x="4327009" y="1333587"/>
                    <a:pt x="4327009" y="1333587"/>
                    <a:pt x="4327009" y="1333587"/>
                  </a:cubicBezTo>
                  <a:cubicBezTo>
                    <a:pt x="4327009" y="1333587"/>
                    <a:pt x="4327009" y="1333587"/>
                    <a:pt x="4327009" y="1333587"/>
                  </a:cubicBezTo>
                  <a:cubicBezTo>
                    <a:pt x="4326078" y="1341957"/>
                    <a:pt x="4329798" y="1350327"/>
                    <a:pt x="4337238" y="1354047"/>
                  </a:cubicBezTo>
                  <a:cubicBezTo>
                    <a:pt x="4354908" y="1364277"/>
                    <a:pt x="4372577" y="1375436"/>
                    <a:pt x="4388387" y="1387526"/>
                  </a:cubicBezTo>
                  <a:cubicBezTo>
                    <a:pt x="4406057" y="1403336"/>
                    <a:pt x="4429306" y="1426585"/>
                    <a:pt x="4448835" y="1451694"/>
                  </a:cubicBezTo>
                  <a:close/>
                </a:path>
              </a:pathLst>
            </a:custGeom>
            <a:solidFill>
              <a:srgbClr val="0E0E0E"/>
            </a:solidFill>
            <a:ln w="93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Shape 25">
              <a:extLst>
                <a:ext uri="{FF2B5EF4-FFF2-40B4-BE49-F238E27FC236}">
                  <a16:creationId xmlns:a16="http://schemas.microsoft.com/office/drawing/2014/main" id="{15930CF2-C337-8BAC-B456-54920CA3F7EC}"/>
                </a:ext>
              </a:extLst>
            </p:cNvPr>
            <p:cNvSpPr/>
            <p:nvPr/>
          </p:nvSpPr>
          <p:spPr>
            <a:xfrm>
              <a:off x="3716295" y="1016638"/>
              <a:ext cx="4481220" cy="2627185"/>
            </a:xfrm>
            <a:custGeom>
              <a:avLst/>
              <a:gdLst>
                <a:gd name="connsiteX0" fmla="*/ 2510832 w 4481220"/>
                <a:gd name="connsiteY0" fmla="*/ 0 h 2627185"/>
                <a:gd name="connsiteX1" fmla="*/ 2447593 w 4481220"/>
                <a:gd name="connsiteY1" fmla="*/ 3720 h 2627185"/>
                <a:gd name="connsiteX2" fmla="*/ 2297867 w 4481220"/>
                <a:gd name="connsiteY2" fmla="*/ 44639 h 2627185"/>
                <a:gd name="connsiteX3" fmla="*/ 2296937 w 4481220"/>
                <a:gd name="connsiteY3" fmla="*/ 44639 h 2627185"/>
                <a:gd name="connsiteX4" fmla="*/ 2296007 w 4481220"/>
                <a:gd name="connsiteY4" fmla="*/ 44639 h 2627185"/>
                <a:gd name="connsiteX5" fmla="*/ 2295077 w 4481220"/>
                <a:gd name="connsiteY5" fmla="*/ 44639 h 2627185"/>
                <a:gd name="connsiteX6" fmla="*/ 2296007 w 4481220"/>
                <a:gd name="connsiteY6" fmla="*/ 44639 h 2627185"/>
                <a:gd name="connsiteX7" fmla="*/ 2145351 w 4481220"/>
                <a:gd name="connsiteY7" fmla="*/ 132987 h 2627185"/>
                <a:gd name="connsiteX8" fmla="*/ 2028174 w 4481220"/>
                <a:gd name="connsiteY8" fmla="*/ 249234 h 2627185"/>
                <a:gd name="connsiteX9" fmla="*/ 1998414 w 4481220"/>
                <a:gd name="connsiteY9" fmla="*/ 292013 h 2627185"/>
                <a:gd name="connsiteX10" fmla="*/ 1989115 w 4481220"/>
                <a:gd name="connsiteY10" fmla="*/ 311542 h 2627185"/>
                <a:gd name="connsiteX11" fmla="*/ 1979815 w 4481220"/>
                <a:gd name="connsiteY11" fmla="*/ 314332 h 2627185"/>
                <a:gd name="connsiteX12" fmla="*/ 1963075 w 4481220"/>
                <a:gd name="connsiteY12" fmla="*/ 305033 h 2627185"/>
                <a:gd name="connsiteX13" fmla="*/ 1957495 w 4481220"/>
                <a:gd name="connsiteY13" fmla="*/ 296663 h 2627185"/>
                <a:gd name="connsiteX14" fmla="*/ 1954705 w 4481220"/>
                <a:gd name="connsiteY14" fmla="*/ 292943 h 2627185"/>
                <a:gd name="connsiteX15" fmla="*/ 1948195 w 4481220"/>
                <a:gd name="connsiteY15" fmla="*/ 282713 h 2627185"/>
                <a:gd name="connsiteX16" fmla="*/ 1942616 w 4481220"/>
                <a:gd name="connsiteY16" fmla="*/ 273413 h 2627185"/>
                <a:gd name="connsiteX17" fmla="*/ 1940756 w 4481220"/>
                <a:gd name="connsiteY17" fmla="*/ 271553 h 2627185"/>
                <a:gd name="connsiteX18" fmla="*/ 1935176 w 4481220"/>
                <a:gd name="connsiteY18" fmla="*/ 262254 h 2627185"/>
                <a:gd name="connsiteX19" fmla="*/ 1909137 w 4481220"/>
                <a:gd name="connsiteY19" fmla="*/ 224124 h 2627185"/>
                <a:gd name="connsiteX20" fmla="*/ 1829158 w 4481220"/>
                <a:gd name="connsiteY20" fmla="*/ 146006 h 2627185"/>
                <a:gd name="connsiteX21" fmla="*/ 1704542 w 4481220"/>
                <a:gd name="connsiteY21" fmla="*/ 74398 h 2627185"/>
                <a:gd name="connsiteX22" fmla="*/ 1542726 w 4481220"/>
                <a:gd name="connsiteY22" fmla="*/ 30689 h 2627185"/>
                <a:gd name="connsiteX23" fmla="*/ 1544586 w 4481220"/>
                <a:gd name="connsiteY23" fmla="*/ 31619 h 2627185"/>
                <a:gd name="connsiteX24" fmla="*/ 1460888 w 4481220"/>
                <a:gd name="connsiteY24" fmla="*/ 26039 h 2627185"/>
                <a:gd name="connsiteX25" fmla="*/ 1378120 w 4481220"/>
                <a:gd name="connsiteY25" fmla="*/ 31619 h 2627185"/>
                <a:gd name="connsiteX26" fmla="*/ 1234903 w 4481220"/>
                <a:gd name="connsiteY26" fmla="*/ 69748 h 2627185"/>
                <a:gd name="connsiteX27" fmla="*/ 1137256 w 4481220"/>
                <a:gd name="connsiteY27" fmla="*/ 126477 h 2627185"/>
                <a:gd name="connsiteX28" fmla="*/ 1066577 w 4481220"/>
                <a:gd name="connsiteY28" fmla="*/ 196225 h 2627185"/>
                <a:gd name="connsiteX29" fmla="*/ 1016358 w 4481220"/>
                <a:gd name="connsiteY29" fmla="*/ 281783 h 2627185"/>
                <a:gd name="connsiteX30" fmla="*/ 988459 w 4481220"/>
                <a:gd name="connsiteY30" fmla="*/ 376641 h 2627185"/>
                <a:gd name="connsiteX31" fmla="*/ 990319 w 4481220"/>
                <a:gd name="connsiteY31" fmla="*/ 379431 h 2627185"/>
                <a:gd name="connsiteX32" fmla="*/ 992179 w 4481220"/>
                <a:gd name="connsiteY32" fmla="*/ 392450 h 2627185"/>
                <a:gd name="connsiteX33" fmla="*/ 983809 w 4481220"/>
                <a:gd name="connsiteY33" fmla="*/ 402680 h 2627185"/>
                <a:gd name="connsiteX34" fmla="*/ 974509 w 4481220"/>
                <a:gd name="connsiteY34" fmla="*/ 405470 h 2627185"/>
                <a:gd name="connsiteX35" fmla="*/ 962420 w 4481220"/>
                <a:gd name="connsiteY35" fmla="*/ 400820 h 2627185"/>
                <a:gd name="connsiteX36" fmla="*/ 917781 w 4481220"/>
                <a:gd name="connsiteY36" fmla="*/ 358971 h 2627185"/>
                <a:gd name="connsiteX37" fmla="*/ 852682 w 4481220"/>
                <a:gd name="connsiteY37" fmla="*/ 320842 h 2627185"/>
                <a:gd name="connsiteX38" fmla="*/ 780144 w 4481220"/>
                <a:gd name="connsiteY38" fmla="*/ 301313 h 2627185"/>
                <a:gd name="connsiteX39" fmla="*/ 737365 w 4481220"/>
                <a:gd name="connsiteY39" fmla="*/ 298523 h 2627185"/>
                <a:gd name="connsiteX40" fmla="*/ 689936 w 4481220"/>
                <a:gd name="connsiteY40" fmla="*/ 301313 h 2627185"/>
                <a:gd name="connsiteX41" fmla="*/ 587639 w 4481220"/>
                <a:gd name="connsiteY41" fmla="*/ 329212 h 2627185"/>
                <a:gd name="connsiteX42" fmla="*/ 499291 w 4481220"/>
                <a:gd name="connsiteY42" fmla="*/ 380361 h 2627185"/>
                <a:gd name="connsiteX43" fmla="*/ 438843 w 4481220"/>
                <a:gd name="connsiteY43" fmla="*/ 439879 h 2627185"/>
                <a:gd name="connsiteX44" fmla="*/ 395134 w 4481220"/>
                <a:gd name="connsiteY44" fmla="*/ 514277 h 2627185"/>
                <a:gd name="connsiteX45" fmla="*/ 369094 w 4481220"/>
                <a:gd name="connsiteY45" fmla="*/ 610065 h 2627185"/>
                <a:gd name="connsiteX46" fmla="*/ 370024 w 4481220"/>
                <a:gd name="connsiteY46" fmla="*/ 723522 h 2627185"/>
                <a:gd name="connsiteX47" fmla="*/ 405364 w 4481220"/>
                <a:gd name="connsiteY47" fmla="*/ 854649 h 2627185"/>
                <a:gd name="connsiteX48" fmla="*/ 405364 w 4481220"/>
                <a:gd name="connsiteY48" fmla="*/ 855579 h 2627185"/>
                <a:gd name="connsiteX49" fmla="*/ 426753 w 4481220"/>
                <a:gd name="connsiteY49" fmla="*/ 900218 h 2627185"/>
                <a:gd name="connsiteX50" fmla="*/ 434193 w 4481220"/>
                <a:gd name="connsiteY50" fmla="*/ 903938 h 2627185"/>
                <a:gd name="connsiteX51" fmla="*/ 443492 w 4481220"/>
                <a:gd name="connsiteY51" fmla="*/ 916028 h 2627185"/>
                <a:gd name="connsiteX52" fmla="*/ 441633 w 4481220"/>
                <a:gd name="connsiteY52" fmla="*/ 931837 h 2627185"/>
                <a:gd name="connsiteX53" fmla="*/ 436983 w 4481220"/>
                <a:gd name="connsiteY53" fmla="*/ 937417 h 2627185"/>
                <a:gd name="connsiteX54" fmla="*/ 433263 w 4481220"/>
                <a:gd name="connsiteY54" fmla="*/ 941137 h 2627185"/>
                <a:gd name="connsiteX55" fmla="*/ 425823 w 4481220"/>
                <a:gd name="connsiteY55" fmla="*/ 942997 h 2627185"/>
                <a:gd name="connsiteX56" fmla="*/ 419313 w 4481220"/>
                <a:gd name="connsiteY56" fmla="*/ 941137 h 2627185"/>
                <a:gd name="connsiteX57" fmla="*/ 413733 w 4481220"/>
                <a:gd name="connsiteY57" fmla="*/ 940207 h 2627185"/>
                <a:gd name="connsiteX58" fmla="*/ 370024 w 4481220"/>
                <a:gd name="connsiteY58" fmla="*/ 932767 h 2627185"/>
                <a:gd name="connsiteX59" fmla="*/ 329105 w 4481220"/>
                <a:gd name="connsiteY59" fmla="*/ 929977 h 2627185"/>
                <a:gd name="connsiteX60" fmla="*/ 294696 w 4481220"/>
                <a:gd name="connsiteY60" fmla="*/ 931837 h 2627185"/>
                <a:gd name="connsiteX61" fmla="*/ 227738 w 4481220"/>
                <a:gd name="connsiteY61" fmla="*/ 950437 h 2627185"/>
                <a:gd name="connsiteX62" fmla="*/ 162640 w 4481220"/>
                <a:gd name="connsiteY62" fmla="*/ 988566 h 2627185"/>
                <a:gd name="connsiteX63" fmla="*/ 98471 w 4481220"/>
                <a:gd name="connsiteY63" fmla="*/ 1053664 h 2627185"/>
                <a:gd name="connsiteX64" fmla="*/ 39882 w 4481220"/>
                <a:gd name="connsiteY64" fmla="*/ 1155032 h 2627185"/>
                <a:gd name="connsiteX65" fmla="*/ 3613 w 4481220"/>
                <a:gd name="connsiteY65" fmla="*/ 1286158 h 2627185"/>
                <a:gd name="connsiteX66" fmla="*/ 2683 w 4481220"/>
                <a:gd name="connsiteY66" fmla="*/ 1401476 h 2627185"/>
                <a:gd name="connsiteX67" fmla="*/ 27793 w 4481220"/>
                <a:gd name="connsiteY67" fmla="*/ 1498193 h 2627185"/>
                <a:gd name="connsiteX68" fmla="*/ 68712 w 4481220"/>
                <a:gd name="connsiteY68" fmla="*/ 1567942 h 2627185"/>
                <a:gd name="connsiteX69" fmla="*/ 124510 w 4481220"/>
                <a:gd name="connsiteY69" fmla="*/ 1623740 h 2627185"/>
                <a:gd name="connsiteX70" fmla="*/ 197049 w 4481220"/>
                <a:gd name="connsiteY70" fmla="*/ 1665589 h 2627185"/>
                <a:gd name="connsiteX71" fmla="*/ 210068 w 4481220"/>
                <a:gd name="connsiteY71" fmla="*/ 1670239 h 2627185"/>
                <a:gd name="connsiteX72" fmla="*/ 220298 w 4481220"/>
                <a:gd name="connsiteY72" fmla="*/ 1677679 h 2627185"/>
                <a:gd name="connsiteX73" fmla="*/ 222158 w 4481220"/>
                <a:gd name="connsiteY73" fmla="*/ 1690699 h 2627185"/>
                <a:gd name="connsiteX74" fmla="*/ 220298 w 4481220"/>
                <a:gd name="connsiteY74" fmla="*/ 1695348 h 2627185"/>
                <a:gd name="connsiteX75" fmla="*/ 216578 w 4481220"/>
                <a:gd name="connsiteY75" fmla="*/ 1701858 h 2627185"/>
                <a:gd name="connsiteX76" fmla="*/ 202628 w 4481220"/>
                <a:gd name="connsiteY76" fmla="*/ 1718598 h 2627185"/>
                <a:gd name="connsiteX77" fmla="*/ 165429 w 4481220"/>
                <a:gd name="connsiteY77" fmla="*/ 1782766 h 2627185"/>
                <a:gd name="connsiteX78" fmla="*/ 137530 w 4481220"/>
                <a:gd name="connsiteY78" fmla="*/ 1887854 h 2627185"/>
                <a:gd name="connsiteX79" fmla="*/ 138460 w 4481220"/>
                <a:gd name="connsiteY79" fmla="*/ 2029210 h 2627185"/>
                <a:gd name="connsiteX80" fmla="*/ 174729 w 4481220"/>
                <a:gd name="connsiteY80" fmla="*/ 2164987 h 2627185"/>
                <a:gd name="connsiteX81" fmla="*/ 221228 w 4481220"/>
                <a:gd name="connsiteY81" fmla="*/ 2246825 h 2627185"/>
                <a:gd name="connsiteX82" fmla="*/ 281676 w 4481220"/>
                <a:gd name="connsiteY82" fmla="*/ 2307274 h 2627185"/>
                <a:gd name="connsiteX83" fmla="*/ 386764 w 4481220"/>
                <a:gd name="connsiteY83" fmla="*/ 2367722 h 2627185"/>
                <a:gd name="connsiteX84" fmla="*/ 561600 w 4481220"/>
                <a:gd name="connsiteY84" fmla="*/ 2414221 h 2627185"/>
                <a:gd name="connsiteX85" fmla="*/ 654597 w 4481220"/>
                <a:gd name="connsiteY85" fmla="*/ 2419801 h 2627185"/>
                <a:gd name="connsiteX86" fmla="*/ 737365 w 4481220"/>
                <a:gd name="connsiteY86" fmla="*/ 2415151 h 2627185"/>
                <a:gd name="connsiteX87" fmla="*/ 858262 w 4481220"/>
                <a:gd name="connsiteY87" fmla="*/ 2383532 h 2627185"/>
                <a:gd name="connsiteX88" fmla="*/ 944750 w 4481220"/>
                <a:gd name="connsiteY88" fmla="*/ 2333313 h 2627185"/>
                <a:gd name="connsiteX89" fmla="*/ 1009849 w 4481220"/>
                <a:gd name="connsiteY89" fmla="*/ 2267284 h 2627185"/>
                <a:gd name="connsiteX90" fmla="*/ 1024728 w 4481220"/>
                <a:gd name="connsiteY90" fmla="*/ 2260775 h 2627185"/>
                <a:gd name="connsiteX91" fmla="*/ 1039608 w 4481220"/>
                <a:gd name="connsiteY91" fmla="*/ 2267284 h 2627185"/>
                <a:gd name="connsiteX92" fmla="*/ 1046118 w 4481220"/>
                <a:gd name="connsiteY92" fmla="*/ 2282164 h 2627185"/>
                <a:gd name="connsiteX93" fmla="*/ 1043328 w 4481220"/>
                <a:gd name="connsiteY93" fmla="*/ 2292394 h 2627185"/>
                <a:gd name="connsiteX94" fmla="*/ 1046118 w 4481220"/>
                <a:gd name="connsiteY94" fmla="*/ 2299834 h 2627185"/>
                <a:gd name="connsiteX95" fmla="*/ 1101916 w 4481220"/>
                <a:gd name="connsiteY95" fmla="*/ 2392831 h 2627185"/>
                <a:gd name="connsiteX96" fmla="*/ 1133536 w 4481220"/>
                <a:gd name="connsiteY96" fmla="*/ 2429100 h 2627185"/>
                <a:gd name="connsiteX97" fmla="*/ 1164225 w 4481220"/>
                <a:gd name="connsiteY97" fmla="*/ 2456070 h 2627185"/>
                <a:gd name="connsiteX98" fmla="*/ 1257222 w 4481220"/>
                <a:gd name="connsiteY98" fmla="*/ 2510009 h 2627185"/>
                <a:gd name="connsiteX99" fmla="*/ 1404159 w 4481220"/>
                <a:gd name="connsiteY99" fmla="*/ 2549068 h 2627185"/>
                <a:gd name="connsiteX100" fmla="*/ 1496227 w 4481220"/>
                <a:gd name="connsiteY100" fmla="*/ 2554647 h 2627185"/>
                <a:gd name="connsiteX101" fmla="*/ 1593874 w 4481220"/>
                <a:gd name="connsiteY101" fmla="*/ 2548138 h 2627185"/>
                <a:gd name="connsiteX102" fmla="*/ 1768710 w 4481220"/>
                <a:gd name="connsiteY102" fmla="*/ 2500709 h 2627185"/>
                <a:gd name="connsiteX103" fmla="*/ 1885887 w 4481220"/>
                <a:gd name="connsiteY103" fmla="*/ 2433750 h 2627185"/>
                <a:gd name="connsiteX104" fmla="*/ 1959355 w 4481220"/>
                <a:gd name="connsiteY104" fmla="*/ 2361212 h 2627185"/>
                <a:gd name="connsiteX105" fmla="*/ 2003994 w 4481220"/>
                <a:gd name="connsiteY105" fmla="*/ 2284024 h 2627185"/>
                <a:gd name="connsiteX106" fmla="*/ 2016084 w 4481220"/>
                <a:gd name="connsiteY106" fmla="*/ 2251475 h 2627185"/>
                <a:gd name="connsiteX107" fmla="*/ 2021664 w 4481220"/>
                <a:gd name="connsiteY107" fmla="*/ 2243105 h 2627185"/>
                <a:gd name="connsiteX108" fmla="*/ 2040263 w 4481220"/>
                <a:gd name="connsiteY108" fmla="*/ 2228226 h 2627185"/>
                <a:gd name="connsiteX109" fmla="*/ 2054213 w 4481220"/>
                <a:gd name="connsiteY109" fmla="*/ 2234735 h 2627185"/>
                <a:gd name="connsiteX110" fmla="*/ 2058863 w 4481220"/>
                <a:gd name="connsiteY110" fmla="*/ 2247755 h 2627185"/>
                <a:gd name="connsiteX111" fmla="*/ 2058863 w 4481220"/>
                <a:gd name="connsiteY111" fmla="*/ 2257055 h 2627185"/>
                <a:gd name="connsiteX112" fmla="*/ 2059793 w 4481220"/>
                <a:gd name="connsiteY112" fmla="*/ 2262635 h 2627185"/>
                <a:gd name="connsiteX113" fmla="*/ 2059793 w 4481220"/>
                <a:gd name="connsiteY113" fmla="*/ 2264495 h 2627185"/>
                <a:gd name="connsiteX114" fmla="*/ 2063513 w 4481220"/>
                <a:gd name="connsiteY114" fmla="*/ 2282164 h 2627185"/>
                <a:gd name="connsiteX115" fmla="*/ 2070952 w 4481220"/>
                <a:gd name="connsiteY115" fmla="*/ 2305414 h 2627185"/>
                <a:gd name="connsiteX116" fmla="*/ 2093272 w 4481220"/>
                <a:gd name="connsiteY116" fmla="*/ 2343543 h 2627185"/>
                <a:gd name="connsiteX117" fmla="*/ 2129541 w 4481220"/>
                <a:gd name="connsiteY117" fmla="*/ 2378882 h 2627185"/>
                <a:gd name="connsiteX118" fmla="*/ 2195570 w 4481220"/>
                <a:gd name="connsiteY118" fmla="*/ 2417011 h 2627185"/>
                <a:gd name="connsiteX119" fmla="*/ 2314607 w 4481220"/>
                <a:gd name="connsiteY119" fmla="*/ 2448630 h 2627185"/>
                <a:gd name="connsiteX120" fmla="*/ 2388075 w 4481220"/>
                <a:gd name="connsiteY120" fmla="*/ 2453280 h 2627185"/>
                <a:gd name="connsiteX121" fmla="*/ 2461543 w 4481220"/>
                <a:gd name="connsiteY121" fmla="*/ 2448630 h 2627185"/>
                <a:gd name="connsiteX122" fmla="*/ 2571280 w 4481220"/>
                <a:gd name="connsiteY122" fmla="*/ 2419801 h 2627185"/>
                <a:gd name="connsiteX123" fmla="*/ 2629869 w 4481220"/>
                <a:gd name="connsiteY123" fmla="*/ 2386322 h 2627185"/>
                <a:gd name="connsiteX124" fmla="*/ 2659628 w 4481220"/>
                <a:gd name="connsiteY124" fmla="*/ 2356562 h 2627185"/>
                <a:gd name="connsiteX125" fmla="*/ 2676368 w 4481220"/>
                <a:gd name="connsiteY125" fmla="*/ 2327733 h 2627185"/>
                <a:gd name="connsiteX126" fmla="*/ 2684737 w 4481220"/>
                <a:gd name="connsiteY126" fmla="*/ 2317503 h 2627185"/>
                <a:gd name="connsiteX127" fmla="*/ 2694037 w 4481220"/>
                <a:gd name="connsiteY127" fmla="*/ 2314713 h 2627185"/>
                <a:gd name="connsiteX128" fmla="*/ 2698687 w 4481220"/>
                <a:gd name="connsiteY128" fmla="*/ 2315643 h 2627185"/>
                <a:gd name="connsiteX129" fmla="*/ 2700547 w 4481220"/>
                <a:gd name="connsiteY129" fmla="*/ 2314713 h 2627185"/>
                <a:gd name="connsiteX130" fmla="*/ 2701477 w 4481220"/>
                <a:gd name="connsiteY130" fmla="*/ 2314713 h 2627185"/>
                <a:gd name="connsiteX131" fmla="*/ 2706127 w 4481220"/>
                <a:gd name="connsiteY131" fmla="*/ 2313783 h 2627185"/>
                <a:gd name="connsiteX132" fmla="*/ 2723797 w 4481220"/>
                <a:gd name="connsiteY132" fmla="*/ 2326803 h 2627185"/>
                <a:gd name="connsiteX133" fmla="*/ 2726586 w 4481220"/>
                <a:gd name="connsiteY133" fmla="*/ 2335173 h 2627185"/>
                <a:gd name="connsiteX134" fmla="*/ 2727517 w 4481220"/>
                <a:gd name="connsiteY134" fmla="*/ 2337033 h 2627185"/>
                <a:gd name="connsiteX135" fmla="*/ 2731236 w 4481220"/>
                <a:gd name="connsiteY135" fmla="*/ 2344473 h 2627185"/>
                <a:gd name="connsiteX136" fmla="*/ 2732167 w 4481220"/>
                <a:gd name="connsiteY136" fmla="*/ 2347263 h 2627185"/>
                <a:gd name="connsiteX137" fmla="*/ 2734956 w 4481220"/>
                <a:gd name="connsiteY137" fmla="*/ 2352842 h 2627185"/>
                <a:gd name="connsiteX138" fmla="*/ 2741466 w 4481220"/>
                <a:gd name="connsiteY138" fmla="*/ 2366792 h 2627185"/>
                <a:gd name="connsiteX139" fmla="*/ 2755416 w 4481220"/>
                <a:gd name="connsiteY139" fmla="*/ 2394691 h 2627185"/>
                <a:gd name="connsiteX140" fmla="*/ 2787035 w 4481220"/>
                <a:gd name="connsiteY140" fmla="*/ 2443050 h 2627185"/>
                <a:gd name="connsiteX141" fmla="*/ 2857714 w 4481220"/>
                <a:gd name="connsiteY141" fmla="*/ 2513728 h 2627185"/>
                <a:gd name="connsiteX142" fmla="*/ 2967451 w 4481220"/>
                <a:gd name="connsiteY142" fmla="*/ 2576967 h 2627185"/>
                <a:gd name="connsiteX143" fmla="*/ 3132986 w 4481220"/>
                <a:gd name="connsiteY143" fmla="*/ 2620676 h 2627185"/>
                <a:gd name="connsiteX144" fmla="*/ 3236214 w 4481220"/>
                <a:gd name="connsiteY144" fmla="*/ 2627186 h 2627185"/>
                <a:gd name="connsiteX145" fmla="*/ 3351531 w 4481220"/>
                <a:gd name="connsiteY145" fmla="*/ 2619746 h 2627185"/>
                <a:gd name="connsiteX146" fmla="*/ 3565426 w 4481220"/>
                <a:gd name="connsiteY146" fmla="*/ 2563017 h 2627185"/>
                <a:gd name="connsiteX147" fmla="*/ 3711432 w 4481220"/>
                <a:gd name="connsiteY147" fmla="*/ 2479319 h 2627185"/>
                <a:gd name="connsiteX148" fmla="*/ 3799780 w 4481220"/>
                <a:gd name="connsiteY148" fmla="*/ 2392831 h 2627185"/>
                <a:gd name="connsiteX149" fmla="*/ 3850929 w 4481220"/>
                <a:gd name="connsiteY149" fmla="*/ 2305414 h 2627185"/>
                <a:gd name="connsiteX150" fmla="*/ 3875108 w 4481220"/>
                <a:gd name="connsiteY150" fmla="*/ 2215206 h 2627185"/>
                <a:gd name="connsiteX151" fmla="*/ 3876968 w 4481220"/>
                <a:gd name="connsiteY151" fmla="*/ 2201256 h 2627185"/>
                <a:gd name="connsiteX152" fmla="*/ 3881618 w 4481220"/>
                <a:gd name="connsiteY152" fmla="*/ 2190096 h 2627185"/>
                <a:gd name="connsiteX153" fmla="*/ 3888128 w 4481220"/>
                <a:gd name="connsiteY153" fmla="*/ 2186377 h 2627185"/>
                <a:gd name="connsiteX154" fmla="*/ 3904868 w 4481220"/>
                <a:gd name="connsiteY154" fmla="*/ 2178937 h 2627185"/>
                <a:gd name="connsiteX155" fmla="*/ 3910447 w 4481220"/>
                <a:gd name="connsiteY155" fmla="*/ 2179867 h 2627185"/>
                <a:gd name="connsiteX156" fmla="*/ 3953226 w 4481220"/>
                <a:gd name="connsiteY156" fmla="*/ 2187306 h 2627185"/>
                <a:gd name="connsiteX157" fmla="*/ 4008095 w 4481220"/>
                <a:gd name="connsiteY157" fmla="*/ 2191027 h 2627185"/>
                <a:gd name="connsiteX158" fmla="*/ 4060174 w 4481220"/>
                <a:gd name="connsiteY158" fmla="*/ 2188236 h 2627185"/>
                <a:gd name="connsiteX159" fmla="*/ 4158751 w 4481220"/>
                <a:gd name="connsiteY159" fmla="*/ 2161267 h 2627185"/>
                <a:gd name="connsiteX160" fmla="*/ 4256399 w 4481220"/>
                <a:gd name="connsiteY160" fmla="*/ 2103608 h 2627185"/>
                <a:gd name="connsiteX161" fmla="*/ 4348467 w 4481220"/>
                <a:gd name="connsiteY161" fmla="*/ 2010611 h 2627185"/>
                <a:gd name="connsiteX162" fmla="*/ 4424725 w 4481220"/>
                <a:gd name="connsiteY162" fmla="*/ 1879484 h 2627185"/>
                <a:gd name="connsiteX163" fmla="*/ 4424725 w 4481220"/>
                <a:gd name="connsiteY163" fmla="*/ 1878554 h 2627185"/>
                <a:gd name="connsiteX164" fmla="*/ 4465644 w 4481220"/>
                <a:gd name="connsiteY164" fmla="*/ 1731618 h 2627185"/>
                <a:gd name="connsiteX165" fmla="*/ 4466574 w 4481220"/>
                <a:gd name="connsiteY165" fmla="*/ 1600491 h 2627185"/>
                <a:gd name="connsiteX166" fmla="*/ 4438675 w 4481220"/>
                <a:gd name="connsiteY166" fmla="*/ 1495403 h 2627185"/>
                <a:gd name="connsiteX167" fmla="*/ 4391246 w 4481220"/>
                <a:gd name="connsiteY167" fmla="*/ 1414495 h 2627185"/>
                <a:gd name="connsiteX168" fmla="*/ 4323357 w 4481220"/>
                <a:gd name="connsiteY168" fmla="*/ 1346607 h 2627185"/>
                <a:gd name="connsiteX169" fmla="*/ 4272209 w 4481220"/>
                <a:gd name="connsiteY169" fmla="*/ 1313128 h 2627185"/>
                <a:gd name="connsiteX170" fmla="*/ 4261979 w 4481220"/>
                <a:gd name="connsiteY170" fmla="*/ 1292668 h 2627185"/>
                <a:gd name="connsiteX171" fmla="*/ 4271279 w 4481220"/>
                <a:gd name="connsiteY171" fmla="*/ 1268489 h 2627185"/>
                <a:gd name="connsiteX172" fmla="*/ 4282438 w 4481220"/>
                <a:gd name="connsiteY172" fmla="*/ 1262909 h 2627185"/>
                <a:gd name="connsiteX173" fmla="*/ 4286158 w 4481220"/>
                <a:gd name="connsiteY173" fmla="*/ 1261049 h 2627185"/>
                <a:gd name="connsiteX174" fmla="*/ 4294528 w 4481220"/>
                <a:gd name="connsiteY174" fmla="*/ 1257329 h 2627185"/>
                <a:gd name="connsiteX175" fmla="*/ 4354977 w 4481220"/>
                <a:gd name="connsiteY175" fmla="*/ 1221990 h 2627185"/>
                <a:gd name="connsiteX176" fmla="*/ 4407985 w 4481220"/>
                <a:gd name="connsiteY176" fmla="*/ 1168981 h 2627185"/>
                <a:gd name="connsiteX177" fmla="*/ 4450764 w 4481220"/>
                <a:gd name="connsiteY177" fmla="*/ 1094583 h 2627185"/>
                <a:gd name="connsiteX178" fmla="*/ 4477733 w 4481220"/>
                <a:gd name="connsiteY178" fmla="*/ 996936 h 2627185"/>
                <a:gd name="connsiteX179" fmla="*/ 4477733 w 4481220"/>
                <a:gd name="connsiteY179" fmla="*/ 887198 h 2627185"/>
                <a:gd name="connsiteX180" fmla="*/ 4451694 w 4481220"/>
                <a:gd name="connsiteY180" fmla="*/ 792341 h 2627185"/>
                <a:gd name="connsiteX181" fmla="*/ 4405195 w 4481220"/>
                <a:gd name="connsiteY181" fmla="*/ 712363 h 2627185"/>
                <a:gd name="connsiteX182" fmla="*/ 4337307 w 4481220"/>
                <a:gd name="connsiteY182" fmla="*/ 644474 h 2627185"/>
                <a:gd name="connsiteX183" fmla="*/ 4240589 w 4481220"/>
                <a:gd name="connsiteY183" fmla="*/ 588676 h 2627185"/>
                <a:gd name="connsiteX184" fmla="*/ 4113183 w 4481220"/>
                <a:gd name="connsiteY184" fmla="*/ 554266 h 2627185"/>
                <a:gd name="connsiteX185" fmla="*/ 4047154 w 4481220"/>
                <a:gd name="connsiteY185" fmla="*/ 550547 h 2627185"/>
                <a:gd name="connsiteX186" fmla="*/ 3978336 w 4481220"/>
                <a:gd name="connsiteY186" fmla="*/ 555196 h 2627185"/>
                <a:gd name="connsiteX187" fmla="*/ 3901147 w 4481220"/>
                <a:gd name="connsiteY187" fmla="*/ 571936 h 2627185"/>
                <a:gd name="connsiteX188" fmla="*/ 3896497 w 4481220"/>
                <a:gd name="connsiteY188" fmla="*/ 572866 h 2627185"/>
                <a:gd name="connsiteX189" fmla="*/ 3880688 w 4481220"/>
                <a:gd name="connsiteY189" fmla="*/ 560776 h 2627185"/>
                <a:gd name="connsiteX190" fmla="*/ 3875108 w 4481220"/>
                <a:gd name="connsiteY190" fmla="*/ 551477 h 2627185"/>
                <a:gd name="connsiteX191" fmla="*/ 3857439 w 4481220"/>
                <a:gd name="connsiteY191" fmla="*/ 470568 h 2627185"/>
                <a:gd name="connsiteX192" fmla="*/ 3833259 w 4481220"/>
                <a:gd name="connsiteY192" fmla="*/ 399890 h 2627185"/>
                <a:gd name="connsiteX193" fmla="*/ 3770021 w 4481220"/>
                <a:gd name="connsiteY193" fmla="*/ 289223 h 2627185"/>
                <a:gd name="connsiteX194" fmla="*/ 3691903 w 4481220"/>
                <a:gd name="connsiteY194" fmla="*/ 211105 h 2627185"/>
                <a:gd name="connsiteX195" fmla="*/ 3584025 w 4481220"/>
                <a:gd name="connsiteY195" fmla="*/ 148796 h 2627185"/>
                <a:gd name="connsiteX196" fmla="*/ 3448249 w 4481220"/>
                <a:gd name="connsiteY196" fmla="*/ 111597 h 2627185"/>
                <a:gd name="connsiteX197" fmla="*/ 3371991 w 4481220"/>
                <a:gd name="connsiteY197" fmla="*/ 106947 h 2627185"/>
                <a:gd name="connsiteX198" fmla="*/ 3288293 w 4481220"/>
                <a:gd name="connsiteY198" fmla="*/ 112527 h 2627185"/>
                <a:gd name="connsiteX199" fmla="*/ 3116247 w 4481220"/>
                <a:gd name="connsiteY199" fmla="*/ 159026 h 2627185"/>
                <a:gd name="connsiteX200" fmla="*/ 2975820 w 4481220"/>
                <a:gd name="connsiteY200" fmla="*/ 240864 h 2627185"/>
                <a:gd name="connsiteX201" fmla="*/ 2891192 w 4481220"/>
                <a:gd name="connsiteY201" fmla="*/ 319912 h 2627185"/>
                <a:gd name="connsiteX202" fmla="*/ 2887472 w 4481220"/>
                <a:gd name="connsiteY202" fmla="*/ 324562 h 2627185"/>
                <a:gd name="connsiteX203" fmla="*/ 2875383 w 4481220"/>
                <a:gd name="connsiteY203" fmla="*/ 329212 h 2627185"/>
                <a:gd name="connsiteX204" fmla="*/ 2858643 w 4481220"/>
                <a:gd name="connsiteY204" fmla="*/ 317122 h 2627185"/>
                <a:gd name="connsiteX205" fmla="*/ 2827024 w 4481220"/>
                <a:gd name="connsiteY205" fmla="*/ 212965 h 2627185"/>
                <a:gd name="connsiteX206" fmla="*/ 2774945 w 4481220"/>
                <a:gd name="connsiteY206" fmla="*/ 121827 h 2627185"/>
                <a:gd name="connsiteX207" fmla="*/ 2718217 w 4481220"/>
                <a:gd name="connsiteY207" fmla="*/ 65098 h 2627185"/>
                <a:gd name="connsiteX208" fmla="*/ 2649398 w 4481220"/>
                <a:gd name="connsiteY208" fmla="*/ 25109 h 2627185"/>
                <a:gd name="connsiteX209" fmla="*/ 2559191 w 4481220"/>
                <a:gd name="connsiteY209" fmla="*/ 930 h 2627185"/>
                <a:gd name="connsiteX210" fmla="*/ 2510832 w 4481220"/>
                <a:gd name="connsiteY210" fmla="*/ 0 h 2627185"/>
                <a:gd name="connsiteX211" fmla="*/ 2510832 w 4481220"/>
                <a:gd name="connsiteY211" fmla="*/ 0 h 262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4481220" h="2627185">
                  <a:moveTo>
                    <a:pt x="2510832" y="0"/>
                  </a:moveTo>
                  <a:cubicBezTo>
                    <a:pt x="2490373" y="0"/>
                    <a:pt x="2468983" y="930"/>
                    <a:pt x="2447593" y="3720"/>
                  </a:cubicBezTo>
                  <a:cubicBezTo>
                    <a:pt x="2397375" y="11160"/>
                    <a:pt x="2347156" y="24179"/>
                    <a:pt x="2297867" y="44639"/>
                  </a:cubicBezTo>
                  <a:lnTo>
                    <a:pt x="2296937" y="44639"/>
                  </a:lnTo>
                  <a:lnTo>
                    <a:pt x="2296007" y="44639"/>
                  </a:lnTo>
                  <a:lnTo>
                    <a:pt x="2295077" y="44639"/>
                  </a:lnTo>
                  <a:lnTo>
                    <a:pt x="2296007" y="44639"/>
                  </a:lnTo>
                  <a:cubicBezTo>
                    <a:pt x="2242998" y="66958"/>
                    <a:pt x="2191850" y="96718"/>
                    <a:pt x="2145351" y="132987"/>
                  </a:cubicBezTo>
                  <a:cubicBezTo>
                    <a:pt x="2100712" y="167396"/>
                    <a:pt x="2061653" y="206455"/>
                    <a:pt x="2028174" y="249234"/>
                  </a:cubicBezTo>
                  <a:cubicBezTo>
                    <a:pt x="2017944" y="263184"/>
                    <a:pt x="2007714" y="277133"/>
                    <a:pt x="1998414" y="292013"/>
                  </a:cubicBezTo>
                  <a:cubicBezTo>
                    <a:pt x="2000274" y="300383"/>
                    <a:pt x="1996554" y="307822"/>
                    <a:pt x="1989115" y="311542"/>
                  </a:cubicBezTo>
                  <a:cubicBezTo>
                    <a:pt x="1986325" y="313402"/>
                    <a:pt x="1982605" y="314332"/>
                    <a:pt x="1979815" y="314332"/>
                  </a:cubicBezTo>
                  <a:cubicBezTo>
                    <a:pt x="1972375" y="314332"/>
                    <a:pt x="1966795" y="310612"/>
                    <a:pt x="1963075" y="305033"/>
                  </a:cubicBezTo>
                  <a:cubicBezTo>
                    <a:pt x="1961215" y="302243"/>
                    <a:pt x="1959355" y="299453"/>
                    <a:pt x="1957495" y="296663"/>
                  </a:cubicBezTo>
                  <a:cubicBezTo>
                    <a:pt x="1956565" y="294803"/>
                    <a:pt x="1955636" y="293873"/>
                    <a:pt x="1954705" y="292943"/>
                  </a:cubicBezTo>
                  <a:cubicBezTo>
                    <a:pt x="1952845" y="289223"/>
                    <a:pt x="1950055" y="286433"/>
                    <a:pt x="1948195" y="282713"/>
                  </a:cubicBezTo>
                  <a:cubicBezTo>
                    <a:pt x="1946336" y="279923"/>
                    <a:pt x="1944476" y="276203"/>
                    <a:pt x="1942616" y="273413"/>
                  </a:cubicBezTo>
                  <a:lnTo>
                    <a:pt x="1940756" y="271553"/>
                  </a:lnTo>
                  <a:lnTo>
                    <a:pt x="1935176" y="262254"/>
                  </a:lnTo>
                  <a:cubicBezTo>
                    <a:pt x="1925876" y="247374"/>
                    <a:pt x="1917506" y="234354"/>
                    <a:pt x="1909137" y="224124"/>
                  </a:cubicBezTo>
                  <a:cubicBezTo>
                    <a:pt x="1887747" y="197155"/>
                    <a:pt x="1860778" y="171116"/>
                    <a:pt x="1829158" y="146006"/>
                  </a:cubicBezTo>
                  <a:cubicBezTo>
                    <a:pt x="1791959" y="117177"/>
                    <a:pt x="1750110" y="92998"/>
                    <a:pt x="1704542" y="74398"/>
                  </a:cubicBezTo>
                  <a:cubicBezTo>
                    <a:pt x="1653393" y="53009"/>
                    <a:pt x="1598524" y="38129"/>
                    <a:pt x="1542726" y="30689"/>
                  </a:cubicBezTo>
                  <a:lnTo>
                    <a:pt x="1544586" y="31619"/>
                  </a:lnTo>
                  <a:cubicBezTo>
                    <a:pt x="1517616" y="27899"/>
                    <a:pt x="1488787" y="26039"/>
                    <a:pt x="1460888" y="26039"/>
                  </a:cubicBezTo>
                  <a:cubicBezTo>
                    <a:pt x="1432988" y="26039"/>
                    <a:pt x="1405089" y="27899"/>
                    <a:pt x="1378120" y="31619"/>
                  </a:cubicBezTo>
                  <a:cubicBezTo>
                    <a:pt x="1327901" y="38129"/>
                    <a:pt x="1279542" y="51149"/>
                    <a:pt x="1234903" y="69748"/>
                  </a:cubicBezTo>
                  <a:cubicBezTo>
                    <a:pt x="1199564" y="84628"/>
                    <a:pt x="1166085" y="104157"/>
                    <a:pt x="1137256" y="126477"/>
                  </a:cubicBezTo>
                  <a:cubicBezTo>
                    <a:pt x="1110286" y="146936"/>
                    <a:pt x="1087037" y="171116"/>
                    <a:pt x="1066577" y="196225"/>
                  </a:cubicBezTo>
                  <a:cubicBezTo>
                    <a:pt x="1046118" y="222265"/>
                    <a:pt x="1029378" y="251094"/>
                    <a:pt x="1016358" y="281783"/>
                  </a:cubicBezTo>
                  <a:cubicBezTo>
                    <a:pt x="1004269" y="311542"/>
                    <a:pt x="994969" y="343162"/>
                    <a:pt x="988459" y="376641"/>
                  </a:cubicBezTo>
                  <a:lnTo>
                    <a:pt x="990319" y="379431"/>
                  </a:lnTo>
                  <a:cubicBezTo>
                    <a:pt x="992179" y="383151"/>
                    <a:pt x="993109" y="387801"/>
                    <a:pt x="992179" y="392450"/>
                  </a:cubicBezTo>
                  <a:cubicBezTo>
                    <a:pt x="991249" y="397100"/>
                    <a:pt x="988459" y="400820"/>
                    <a:pt x="983809" y="402680"/>
                  </a:cubicBezTo>
                  <a:cubicBezTo>
                    <a:pt x="981019" y="404540"/>
                    <a:pt x="978229" y="405470"/>
                    <a:pt x="974509" y="405470"/>
                  </a:cubicBezTo>
                  <a:cubicBezTo>
                    <a:pt x="969860" y="405470"/>
                    <a:pt x="965210" y="403610"/>
                    <a:pt x="962420" y="400820"/>
                  </a:cubicBezTo>
                  <a:cubicBezTo>
                    <a:pt x="947540" y="384081"/>
                    <a:pt x="932660" y="371061"/>
                    <a:pt x="917781" y="358971"/>
                  </a:cubicBezTo>
                  <a:cubicBezTo>
                    <a:pt x="897321" y="343162"/>
                    <a:pt x="875002" y="330142"/>
                    <a:pt x="852682" y="320842"/>
                  </a:cubicBezTo>
                  <a:cubicBezTo>
                    <a:pt x="829433" y="311542"/>
                    <a:pt x="805254" y="305033"/>
                    <a:pt x="780144" y="301313"/>
                  </a:cubicBezTo>
                  <a:cubicBezTo>
                    <a:pt x="766195" y="299453"/>
                    <a:pt x="752245" y="298523"/>
                    <a:pt x="737365" y="298523"/>
                  </a:cubicBezTo>
                  <a:cubicBezTo>
                    <a:pt x="721556" y="298523"/>
                    <a:pt x="705746" y="299453"/>
                    <a:pt x="689936" y="301313"/>
                  </a:cubicBezTo>
                  <a:cubicBezTo>
                    <a:pt x="655527" y="306892"/>
                    <a:pt x="621118" y="316192"/>
                    <a:pt x="587639" y="329212"/>
                  </a:cubicBezTo>
                  <a:cubicBezTo>
                    <a:pt x="555090" y="343162"/>
                    <a:pt x="525331" y="359901"/>
                    <a:pt x="499291" y="380361"/>
                  </a:cubicBezTo>
                  <a:cubicBezTo>
                    <a:pt x="476972" y="398030"/>
                    <a:pt x="456512" y="418490"/>
                    <a:pt x="438843" y="439879"/>
                  </a:cubicBezTo>
                  <a:cubicBezTo>
                    <a:pt x="421173" y="463129"/>
                    <a:pt x="406293" y="488238"/>
                    <a:pt x="395134" y="514277"/>
                  </a:cubicBezTo>
                  <a:cubicBezTo>
                    <a:pt x="383044" y="544037"/>
                    <a:pt x="373744" y="576586"/>
                    <a:pt x="369094" y="610065"/>
                  </a:cubicBezTo>
                  <a:cubicBezTo>
                    <a:pt x="364444" y="646334"/>
                    <a:pt x="364444" y="684463"/>
                    <a:pt x="370024" y="723522"/>
                  </a:cubicBezTo>
                  <a:cubicBezTo>
                    <a:pt x="376534" y="769091"/>
                    <a:pt x="388624" y="812800"/>
                    <a:pt x="405364" y="854649"/>
                  </a:cubicBezTo>
                  <a:lnTo>
                    <a:pt x="405364" y="855579"/>
                  </a:lnTo>
                  <a:cubicBezTo>
                    <a:pt x="411873" y="870459"/>
                    <a:pt x="419313" y="885338"/>
                    <a:pt x="426753" y="900218"/>
                  </a:cubicBezTo>
                  <a:cubicBezTo>
                    <a:pt x="429543" y="901148"/>
                    <a:pt x="431403" y="903008"/>
                    <a:pt x="434193" y="903938"/>
                  </a:cubicBezTo>
                  <a:cubicBezTo>
                    <a:pt x="438843" y="906728"/>
                    <a:pt x="441633" y="910448"/>
                    <a:pt x="443492" y="916028"/>
                  </a:cubicBezTo>
                  <a:cubicBezTo>
                    <a:pt x="445353" y="921607"/>
                    <a:pt x="444422" y="927187"/>
                    <a:pt x="441633" y="931837"/>
                  </a:cubicBezTo>
                  <a:cubicBezTo>
                    <a:pt x="440703" y="933697"/>
                    <a:pt x="438843" y="935557"/>
                    <a:pt x="436983" y="937417"/>
                  </a:cubicBezTo>
                  <a:cubicBezTo>
                    <a:pt x="436053" y="938347"/>
                    <a:pt x="434193" y="940207"/>
                    <a:pt x="433263" y="941137"/>
                  </a:cubicBezTo>
                  <a:cubicBezTo>
                    <a:pt x="431403" y="942067"/>
                    <a:pt x="428613" y="942997"/>
                    <a:pt x="425823" y="942997"/>
                  </a:cubicBezTo>
                  <a:cubicBezTo>
                    <a:pt x="423033" y="942997"/>
                    <a:pt x="421173" y="942067"/>
                    <a:pt x="419313" y="941137"/>
                  </a:cubicBezTo>
                  <a:lnTo>
                    <a:pt x="413733" y="940207"/>
                  </a:lnTo>
                  <a:cubicBezTo>
                    <a:pt x="399784" y="937417"/>
                    <a:pt x="384904" y="934627"/>
                    <a:pt x="370024" y="932767"/>
                  </a:cubicBezTo>
                  <a:cubicBezTo>
                    <a:pt x="356075" y="930907"/>
                    <a:pt x="343055" y="929977"/>
                    <a:pt x="329105" y="929977"/>
                  </a:cubicBezTo>
                  <a:cubicBezTo>
                    <a:pt x="317946" y="929977"/>
                    <a:pt x="305856" y="930907"/>
                    <a:pt x="294696" y="931837"/>
                  </a:cubicBezTo>
                  <a:cubicBezTo>
                    <a:pt x="271447" y="935557"/>
                    <a:pt x="249127" y="941137"/>
                    <a:pt x="227738" y="950437"/>
                  </a:cubicBezTo>
                  <a:cubicBezTo>
                    <a:pt x="204488" y="960666"/>
                    <a:pt x="183099" y="973686"/>
                    <a:pt x="162640" y="988566"/>
                  </a:cubicBezTo>
                  <a:cubicBezTo>
                    <a:pt x="139390" y="1007165"/>
                    <a:pt x="118000" y="1028555"/>
                    <a:pt x="98471" y="1053664"/>
                  </a:cubicBezTo>
                  <a:cubicBezTo>
                    <a:pt x="75222" y="1084353"/>
                    <a:pt x="55692" y="1117833"/>
                    <a:pt x="39882" y="1155032"/>
                  </a:cubicBezTo>
                  <a:cubicBezTo>
                    <a:pt x="22213" y="1197811"/>
                    <a:pt x="10123" y="1241520"/>
                    <a:pt x="3613" y="1286158"/>
                  </a:cubicBezTo>
                  <a:cubicBezTo>
                    <a:pt x="-1037" y="1325218"/>
                    <a:pt x="-1037" y="1364277"/>
                    <a:pt x="2683" y="1401476"/>
                  </a:cubicBezTo>
                  <a:cubicBezTo>
                    <a:pt x="7333" y="1436815"/>
                    <a:pt x="16633" y="1469364"/>
                    <a:pt x="27793" y="1498193"/>
                  </a:cubicBezTo>
                  <a:cubicBezTo>
                    <a:pt x="38023" y="1522373"/>
                    <a:pt x="51972" y="1546552"/>
                    <a:pt x="68712" y="1567942"/>
                  </a:cubicBezTo>
                  <a:cubicBezTo>
                    <a:pt x="85451" y="1588401"/>
                    <a:pt x="104051" y="1607931"/>
                    <a:pt x="124510" y="1623740"/>
                  </a:cubicBezTo>
                  <a:cubicBezTo>
                    <a:pt x="146830" y="1640480"/>
                    <a:pt x="171009" y="1654430"/>
                    <a:pt x="197049" y="1665589"/>
                  </a:cubicBezTo>
                  <a:cubicBezTo>
                    <a:pt x="201698" y="1667449"/>
                    <a:pt x="205419" y="1669309"/>
                    <a:pt x="210068" y="1670239"/>
                  </a:cubicBezTo>
                  <a:cubicBezTo>
                    <a:pt x="215648" y="1672099"/>
                    <a:pt x="218438" y="1674889"/>
                    <a:pt x="220298" y="1677679"/>
                  </a:cubicBezTo>
                  <a:cubicBezTo>
                    <a:pt x="222158" y="1681399"/>
                    <a:pt x="223088" y="1686049"/>
                    <a:pt x="222158" y="1690699"/>
                  </a:cubicBezTo>
                  <a:cubicBezTo>
                    <a:pt x="222158" y="1692559"/>
                    <a:pt x="221228" y="1693489"/>
                    <a:pt x="220298" y="1695348"/>
                  </a:cubicBezTo>
                  <a:cubicBezTo>
                    <a:pt x="219368" y="1697209"/>
                    <a:pt x="218438" y="1699998"/>
                    <a:pt x="216578" y="1701858"/>
                  </a:cubicBezTo>
                  <a:cubicBezTo>
                    <a:pt x="210998" y="1707438"/>
                    <a:pt x="206348" y="1713018"/>
                    <a:pt x="202628" y="1718598"/>
                  </a:cubicBezTo>
                  <a:cubicBezTo>
                    <a:pt x="188679" y="1737197"/>
                    <a:pt x="175659" y="1759517"/>
                    <a:pt x="165429" y="1782766"/>
                  </a:cubicBezTo>
                  <a:cubicBezTo>
                    <a:pt x="152410" y="1814386"/>
                    <a:pt x="143110" y="1849725"/>
                    <a:pt x="137530" y="1887854"/>
                  </a:cubicBezTo>
                  <a:cubicBezTo>
                    <a:pt x="131950" y="1933423"/>
                    <a:pt x="131950" y="1980852"/>
                    <a:pt x="138460" y="2029210"/>
                  </a:cubicBezTo>
                  <a:cubicBezTo>
                    <a:pt x="144970" y="2077569"/>
                    <a:pt x="157060" y="2123138"/>
                    <a:pt x="174729" y="2164987"/>
                  </a:cubicBezTo>
                  <a:cubicBezTo>
                    <a:pt x="188679" y="2196606"/>
                    <a:pt x="203558" y="2223576"/>
                    <a:pt x="221228" y="2246825"/>
                  </a:cubicBezTo>
                  <a:cubicBezTo>
                    <a:pt x="237968" y="2268215"/>
                    <a:pt x="258427" y="2288674"/>
                    <a:pt x="281676" y="2307274"/>
                  </a:cubicBezTo>
                  <a:cubicBezTo>
                    <a:pt x="312366" y="2330523"/>
                    <a:pt x="347705" y="2350982"/>
                    <a:pt x="386764" y="2367722"/>
                  </a:cubicBezTo>
                  <a:cubicBezTo>
                    <a:pt x="440703" y="2390042"/>
                    <a:pt x="499291" y="2405851"/>
                    <a:pt x="561600" y="2414221"/>
                  </a:cubicBezTo>
                  <a:cubicBezTo>
                    <a:pt x="593219" y="2417941"/>
                    <a:pt x="623908" y="2419801"/>
                    <a:pt x="654597" y="2419801"/>
                  </a:cubicBezTo>
                  <a:cubicBezTo>
                    <a:pt x="682497" y="2419801"/>
                    <a:pt x="710396" y="2417941"/>
                    <a:pt x="737365" y="2415151"/>
                  </a:cubicBezTo>
                  <a:cubicBezTo>
                    <a:pt x="782004" y="2408641"/>
                    <a:pt x="821993" y="2398411"/>
                    <a:pt x="858262" y="2383532"/>
                  </a:cubicBezTo>
                  <a:cubicBezTo>
                    <a:pt x="890812" y="2369582"/>
                    <a:pt x="919641" y="2352842"/>
                    <a:pt x="944750" y="2333313"/>
                  </a:cubicBezTo>
                  <a:cubicBezTo>
                    <a:pt x="968930" y="2313783"/>
                    <a:pt x="990319" y="2292394"/>
                    <a:pt x="1009849" y="2267284"/>
                  </a:cubicBezTo>
                  <a:cubicBezTo>
                    <a:pt x="1013569" y="2262635"/>
                    <a:pt x="1020078" y="2260775"/>
                    <a:pt x="1024728" y="2260775"/>
                  </a:cubicBezTo>
                  <a:cubicBezTo>
                    <a:pt x="1030308" y="2260775"/>
                    <a:pt x="1035888" y="2262635"/>
                    <a:pt x="1039608" y="2267284"/>
                  </a:cubicBezTo>
                  <a:cubicBezTo>
                    <a:pt x="1043328" y="2271004"/>
                    <a:pt x="1046118" y="2276584"/>
                    <a:pt x="1046118" y="2282164"/>
                  </a:cubicBezTo>
                  <a:cubicBezTo>
                    <a:pt x="1046118" y="2285884"/>
                    <a:pt x="1045188" y="2289604"/>
                    <a:pt x="1043328" y="2292394"/>
                  </a:cubicBezTo>
                  <a:cubicBezTo>
                    <a:pt x="1044258" y="2295184"/>
                    <a:pt x="1045188" y="2297974"/>
                    <a:pt x="1046118" y="2299834"/>
                  </a:cubicBezTo>
                  <a:cubicBezTo>
                    <a:pt x="1060067" y="2330523"/>
                    <a:pt x="1077737" y="2361212"/>
                    <a:pt x="1101916" y="2392831"/>
                  </a:cubicBezTo>
                  <a:cubicBezTo>
                    <a:pt x="1113076" y="2406781"/>
                    <a:pt x="1123306" y="2418871"/>
                    <a:pt x="1133536" y="2429100"/>
                  </a:cubicBezTo>
                  <a:cubicBezTo>
                    <a:pt x="1142835" y="2438400"/>
                    <a:pt x="1153065" y="2447700"/>
                    <a:pt x="1164225" y="2456070"/>
                  </a:cubicBezTo>
                  <a:cubicBezTo>
                    <a:pt x="1191194" y="2476529"/>
                    <a:pt x="1222813" y="2495129"/>
                    <a:pt x="1257222" y="2510009"/>
                  </a:cubicBezTo>
                  <a:cubicBezTo>
                    <a:pt x="1301861" y="2528608"/>
                    <a:pt x="1351151" y="2541628"/>
                    <a:pt x="1404159" y="2549068"/>
                  </a:cubicBezTo>
                  <a:cubicBezTo>
                    <a:pt x="1433918" y="2552788"/>
                    <a:pt x="1465538" y="2554647"/>
                    <a:pt x="1496227" y="2554647"/>
                  </a:cubicBezTo>
                  <a:cubicBezTo>
                    <a:pt x="1528776" y="2554647"/>
                    <a:pt x="1561325" y="2552788"/>
                    <a:pt x="1593874" y="2548138"/>
                  </a:cubicBezTo>
                  <a:cubicBezTo>
                    <a:pt x="1656183" y="2539768"/>
                    <a:pt x="1714771" y="2523958"/>
                    <a:pt x="1768710" y="2500709"/>
                  </a:cubicBezTo>
                  <a:cubicBezTo>
                    <a:pt x="1812419" y="2482109"/>
                    <a:pt x="1851478" y="2459790"/>
                    <a:pt x="1885887" y="2433750"/>
                  </a:cubicBezTo>
                  <a:cubicBezTo>
                    <a:pt x="1913787" y="2411431"/>
                    <a:pt x="1938896" y="2387251"/>
                    <a:pt x="1959355" y="2361212"/>
                  </a:cubicBezTo>
                  <a:cubicBezTo>
                    <a:pt x="1977955" y="2337033"/>
                    <a:pt x="1992835" y="2310994"/>
                    <a:pt x="2003994" y="2284024"/>
                  </a:cubicBezTo>
                  <a:cubicBezTo>
                    <a:pt x="2008644" y="2273794"/>
                    <a:pt x="2012364" y="2262635"/>
                    <a:pt x="2016084" y="2251475"/>
                  </a:cubicBezTo>
                  <a:cubicBezTo>
                    <a:pt x="2017014" y="2247755"/>
                    <a:pt x="2018874" y="2244965"/>
                    <a:pt x="2021664" y="2243105"/>
                  </a:cubicBezTo>
                  <a:cubicBezTo>
                    <a:pt x="2023524" y="2234735"/>
                    <a:pt x="2030964" y="2228226"/>
                    <a:pt x="2040263" y="2228226"/>
                  </a:cubicBezTo>
                  <a:cubicBezTo>
                    <a:pt x="2044913" y="2228226"/>
                    <a:pt x="2050493" y="2230085"/>
                    <a:pt x="2054213" y="2234735"/>
                  </a:cubicBezTo>
                  <a:cubicBezTo>
                    <a:pt x="2057933" y="2238455"/>
                    <a:pt x="2059793" y="2243105"/>
                    <a:pt x="2058863" y="2247755"/>
                  </a:cubicBezTo>
                  <a:cubicBezTo>
                    <a:pt x="2058863" y="2250545"/>
                    <a:pt x="2058863" y="2254265"/>
                    <a:pt x="2058863" y="2257055"/>
                  </a:cubicBezTo>
                  <a:cubicBezTo>
                    <a:pt x="2058863" y="2258915"/>
                    <a:pt x="2059793" y="2260775"/>
                    <a:pt x="2059793" y="2262635"/>
                  </a:cubicBezTo>
                  <a:lnTo>
                    <a:pt x="2059793" y="2264495"/>
                  </a:lnTo>
                  <a:cubicBezTo>
                    <a:pt x="2060723" y="2270075"/>
                    <a:pt x="2061653" y="2276584"/>
                    <a:pt x="2063513" y="2282164"/>
                  </a:cubicBezTo>
                  <a:cubicBezTo>
                    <a:pt x="2065373" y="2290534"/>
                    <a:pt x="2068163" y="2297974"/>
                    <a:pt x="2070952" y="2305414"/>
                  </a:cubicBezTo>
                  <a:cubicBezTo>
                    <a:pt x="2076533" y="2318433"/>
                    <a:pt x="2083972" y="2331453"/>
                    <a:pt x="2093272" y="2343543"/>
                  </a:cubicBezTo>
                  <a:cubicBezTo>
                    <a:pt x="2103502" y="2356562"/>
                    <a:pt x="2115591" y="2368652"/>
                    <a:pt x="2129541" y="2378882"/>
                  </a:cubicBezTo>
                  <a:cubicBezTo>
                    <a:pt x="2149071" y="2392831"/>
                    <a:pt x="2171390" y="2405851"/>
                    <a:pt x="2195570" y="2417011"/>
                  </a:cubicBezTo>
                  <a:cubicBezTo>
                    <a:pt x="2231838" y="2431891"/>
                    <a:pt x="2271828" y="2443050"/>
                    <a:pt x="2314607" y="2448630"/>
                  </a:cubicBezTo>
                  <a:cubicBezTo>
                    <a:pt x="2338786" y="2451420"/>
                    <a:pt x="2363895" y="2453280"/>
                    <a:pt x="2388075" y="2453280"/>
                  </a:cubicBezTo>
                  <a:cubicBezTo>
                    <a:pt x="2412254" y="2453280"/>
                    <a:pt x="2437364" y="2451420"/>
                    <a:pt x="2461543" y="2448630"/>
                  </a:cubicBezTo>
                  <a:cubicBezTo>
                    <a:pt x="2502462" y="2443050"/>
                    <a:pt x="2538731" y="2433750"/>
                    <a:pt x="2571280" y="2419801"/>
                  </a:cubicBezTo>
                  <a:cubicBezTo>
                    <a:pt x="2593600" y="2409571"/>
                    <a:pt x="2613129" y="2399341"/>
                    <a:pt x="2629869" y="2386322"/>
                  </a:cubicBezTo>
                  <a:cubicBezTo>
                    <a:pt x="2641959" y="2377022"/>
                    <a:pt x="2651258" y="2366792"/>
                    <a:pt x="2659628" y="2356562"/>
                  </a:cubicBezTo>
                  <a:cubicBezTo>
                    <a:pt x="2666138" y="2347263"/>
                    <a:pt x="2671718" y="2337963"/>
                    <a:pt x="2676368" y="2327733"/>
                  </a:cubicBezTo>
                  <a:cubicBezTo>
                    <a:pt x="2678227" y="2323083"/>
                    <a:pt x="2680088" y="2319363"/>
                    <a:pt x="2684737" y="2317503"/>
                  </a:cubicBezTo>
                  <a:cubicBezTo>
                    <a:pt x="2687527" y="2315643"/>
                    <a:pt x="2691247" y="2314713"/>
                    <a:pt x="2694037" y="2314713"/>
                  </a:cubicBezTo>
                  <a:cubicBezTo>
                    <a:pt x="2695897" y="2314713"/>
                    <a:pt x="2697757" y="2314713"/>
                    <a:pt x="2698687" y="2315643"/>
                  </a:cubicBezTo>
                  <a:cubicBezTo>
                    <a:pt x="2699617" y="2315643"/>
                    <a:pt x="2700547" y="2315643"/>
                    <a:pt x="2700547" y="2314713"/>
                  </a:cubicBezTo>
                  <a:lnTo>
                    <a:pt x="2701477" y="2314713"/>
                  </a:lnTo>
                  <a:cubicBezTo>
                    <a:pt x="2703337" y="2314713"/>
                    <a:pt x="2704267" y="2313783"/>
                    <a:pt x="2706127" y="2313783"/>
                  </a:cubicBezTo>
                  <a:cubicBezTo>
                    <a:pt x="2714497" y="2313783"/>
                    <a:pt x="2721007" y="2319363"/>
                    <a:pt x="2723797" y="2326803"/>
                  </a:cubicBezTo>
                  <a:cubicBezTo>
                    <a:pt x="2724726" y="2329593"/>
                    <a:pt x="2725657" y="2332383"/>
                    <a:pt x="2726586" y="2335173"/>
                  </a:cubicBezTo>
                  <a:lnTo>
                    <a:pt x="2727517" y="2337033"/>
                  </a:lnTo>
                  <a:cubicBezTo>
                    <a:pt x="2728446" y="2339823"/>
                    <a:pt x="2730307" y="2341683"/>
                    <a:pt x="2731236" y="2344473"/>
                  </a:cubicBezTo>
                  <a:lnTo>
                    <a:pt x="2732167" y="2347263"/>
                  </a:lnTo>
                  <a:lnTo>
                    <a:pt x="2734956" y="2352842"/>
                  </a:lnTo>
                  <a:cubicBezTo>
                    <a:pt x="2736816" y="2357492"/>
                    <a:pt x="2739606" y="2362142"/>
                    <a:pt x="2741466" y="2366792"/>
                  </a:cubicBezTo>
                  <a:cubicBezTo>
                    <a:pt x="2747046" y="2377952"/>
                    <a:pt x="2750766" y="2386322"/>
                    <a:pt x="2755416" y="2394691"/>
                  </a:cubicBezTo>
                  <a:cubicBezTo>
                    <a:pt x="2764716" y="2411431"/>
                    <a:pt x="2775875" y="2428171"/>
                    <a:pt x="2787035" y="2443050"/>
                  </a:cubicBezTo>
                  <a:cubicBezTo>
                    <a:pt x="2807495" y="2469090"/>
                    <a:pt x="2830744" y="2492339"/>
                    <a:pt x="2857714" y="2513728"/>
                  </a:cubicBezTo>
                  <a:cubicBezTo>
                    <a:pt x="2890263" y="2538838"/>
                    <a:pt x="2926531" y="2559297"/>
                    <a:pt x="2967451" y="2576967"/>
                  </a:cubicBezTo>
                  <a:cubicBezTo>
                    <a:pt x="3017669" y="2597426"/>
                    <a:pt x="3073468" y="2612306"/>
                    <a:pt x="3132986" y="2620676"/>
                  </a:cubicBezTo>
                  <a:cubicBezTo>
                    <a:pt x="3166465" y="2625326"/>
                    <a:pt x="3201805" y="2627186"/>
                    <a:pt x="3236214" y="2627186"/>
                  </a:cubicBezTo>
                  <a:cubicBezTo>
                    <a:pt x="3274343" y="2627186"/>
                    <a:pt x="3312472" y="2624396"/>
                    <a:pt x="3351531" y="2619746"/>
                  </a:cubicBezTo>
                  <a:cubicBezTo>
                    <a:pt x="3426859" y="2609516"/>
                    <a:pt x="3498467" y="2589987"/>
                    <a:pt x="3565426" y="2563017"/>
                  </a:cubicBezTo>
                  <a:cubicBezTo>
                    <a:pt x="3619364" y="2539768"/>
                    <a:pt x="3668653" y="2511869"/>
                    <a:pt x="3711432" y="2479319"/>
                  </a:cubicBezTo>
                  <a:cubicBezTo>
                    <a:pt x="3745842" y="2452350"/>
                    <a:pt x="3774671" y="2423521"/>
                    <a:pt x="3799780" y="2392831"/>
                  </a:cubicBezTo>
                  <a:cubicBezTo>
                    <a:pt x="3820240" y="2365862"/>
                    <a:pt x="3837909" y="2336103"/>
                    <a:pt x="3850929" y="2305414"/>
                  </a:cubicBezTo>
                  <a:cubicBezTo>
                    <a:pt x="3863019" y="2275654"/>
                    <a:pt x="3871389" y="2245895"/>
                    <a:pt x="3875108" y="2215206"/>
                  </a:cubicBezTo>
                  <a:cubicBezTo>
                    <a:pt x="3876038" y="2210556"/>
                    <a:pt x="3876038" y="2205906"/>
                    <a:pt x="3876968" y="2201256"/>
                  </a:cubicBezTo>
                  <a:cubicBezTo>
                    <a:pt x="3876968" y="2197536"/>
                    <a:pt x="3877898" y="2193816"/>
                    <a:pt x="3881618" y="2190096"/>
                  </a:cubicBezTo>
                  <a:cubicBezTo>
                    <a:pt x="3883478" y="2188236"/>
                    <a:pt x="3885338" y="2187306"/>
                    <a:pt x="3888128" y="2186377"/>
                  </a:cubicBezTo>
                  <a:cubicBezTo>
                    <a:pt x="3891848" y="2181727"/>
                    <a:pt x="3898358" y="2178937"/>
                    <a:pt x="3904868" y="2178937"/>
                  </a:cubicBezTo>
                  <a:cubicBezTo>
                    <a:pt x="3906728" y="2178937"/>
                    <a:pt x="3908588" y="2178937"/>
                    <a:pt x="3910447" y="2179867"/>
                  </a:cubicBezTo>
                  <a:cubicBezTo>
                    <a:pt x="3923467" y="2182656"/>
                    <a:pt x="3937417" y="2185447"/>
                    <a:pt x="3953226" y="2187306"/>
                  </a:cubicBezTo>
                  <a:cubicBezTo>
                    <a:pt x="3971826" y="2189166"/>
                    <a:pt x="3989495" y="2191027"/>
                    <a:pt x="4008095" y="2191027"/>
                  </a:cubicBezTo>
                  <a:cubicBezTo>
                    <a:pt x="4025765" y="2191027"/>
                    <a:pt x="4043434" y="2190096"/>
                    <a:pt x="4060174" y="2188236"/>
                  </a:cubicBezTo>
                  <a:cubicBezTo>
                    <a:pt x="4093653" y="2183587"/>
                    <a:pt x="4126202" y="2174287"/>
                    <a:pt x="4158751" y="2161267"/>
                  </a:cubicBezTo>
                  <a:cubicBezTo>
                    <a:pt x="4193160" y="2146387"/>
                    <a:pt x="4225710" y="2126858"/>
                    <a:pt x="4256399" y="2103608"/>
                  </a:cubicBezTo>
                  <a:cubicBezTo>
                    <a:pt x="4289878" y="2077569"/>
                    <a:pt x="4320568" y="2045950"/>
                    <a:pt x="4348467" y="2010611"/>
                  </a:cubicBezTo>
                  <a:cubicBezTo>
                    <a:pt x="4379156" y="1970622"/>
                    <a:pt x="4404265" y="1926913"/>
                    <a:pt x="4424725" y="1879484"/>
                  </a:cubicBezTo>
                  <a:lnTo>
                    <a:pt x="4424725" y="1878554"/>
                  </a:lnTo>
                  <a:cubicBezTo>
                    <a:pt x="4444254" y="1830195"/>
                    <a:pt x="4458204" y="1780906"/>
                    <a:pt x="4465644" y="1731618"/>
                  </a:cubicBezTo>
                  <a:cubicBezTo>
                    <a:pt x="4471224" y="1686979"/>
                    <a:pt x="4471224" y="1643270"/>
                    <a:pt x="4466574" y="1600491"/>
                  </a:cubicBezTo>
                  <a:cubicBezTo>
                    <a:pt x="4460994" y="1563292"/>
                    <a:pt x="4451694" y="1527953"/>
                    <a:pt x="4438675" y="1495403"/>
                  </a:cubicBezTo>
                  <a:cubicBezTo>
                    <a:pt x="4426585" y="1466574"/>
                    <a:pt x="4410775" y="1438675"/>
                    <a:pt x="4391246" y="1414495"/>
                  </a:cubicBezTo>
                  <a:cubicBezTo>
                    <a:pt x="4371716" y="1389386"/>
                    <a:pt x="4348467" y="1367067"/>
                    <a:pt x="4323357" y="1346607"/>
                  </a:cubicBezTo>
                  <a:cubicBezTo>
                    <a:pt x="4307548" y="1334517"/>
                    <a:pt x="4289878" y="1323358"/>
                    <a:pt x="4272209" y="1313128"/>
                  </a:cubicBezTo>
                  <a:cubicBezTo>
                    <a:pt x="4264769" y="1309408"/>
                    <a:pt x="4261049" y="1301038"/>
                    <a:pt x="4261979" y="1292668"/>
                  </a:cubicBezTo>
                  <a:cubicBezTo>
                    <a:pt x="4259189" y="1283369"/>
                    <a:pt x="4262909" y="1274069"/>
                    <a:pt x="4271279" y="1268489"/>
                  </a:cubicBezTo>
                  <a:cubicBezTo>
                    <a:pt x="4274998" y="1266629"/>
                    <a:pt x="4278719" y="1264769"/>
                    <a:pt x="4282438" y="1262909"/>
                  </a:cubicBezTo>
                  <a:lnTo>
                    <a:pt x="4286158" y="1261049"/>
                  </a:lnTo>
                  <a:cubicBezTo>
                    <a:pt x="4288948" y="1260119"/>
                    <a:pt x="4291738" y="1259189"/>
                    <a:pt x="4294528" y="1257329"/>
                  </a:cubicBezTo>
                  <a:cubicBezTo>
                    <a:pt x="4315918" y="1248029"/>
                    <a:pt x="4336377" y="1235940"/>
                    <a:pt x="4354977" y="1221990"/>
                  </a:cubicBezTo>
                  <a:cubicBezTo>
                    <a:pt x="4374506" y="1206181"/>
                    <a:pt x="4392176" y="1188511"/>
                    <a:pt x="4407985" y="1168981"/>
                  </a:cubicBezTo>
                  <a:cubicBezTo>
                    <a:pt x="4424725" y="1146662"/>
                    <a:pt x="4438675" y="1121553"/>
                    <a:pt x="4450764" y="1094583"/>
                  </a:cubicBezTo>
                  <a:cubicBezTo>
                    <a:pt x="4463784" y="1063894"/>
                    <a:pt x="4472154" y="1031345"/>
                    <a:pt x="4477733" y="996936"/>
                  </a:cubicBezTo>
                  <a:cubicBezTo>
                    <a:pt x="4482383" y="960666"/>
                    <a:pt x="4482383" y="923467"/>
                    <a:pt x="4477733" y="887198"/>
                  </a:cubicBezTo>
                  <a:cubicBezTo>
                    <a:pt x="4473083" y="853719"/>
                    <a:pt x="4464714" y="822100"/>
                    <a:pt x="4451694" y="792341"/>
                  </a:cubicBezTo>
                  <a:cubicBezTo>
                    <a:pt x="4439604" y="763511"/>
                    <a:pt x="4423795" y="736542"/>
                    <a:pt x="4405195" y="712363"/>
                  </a:cubicBezTo>
                  <a:cubicBezTo>
                    <a:pt x="4385666" y="687253"/>
                    <a:pt x="4362416" y="664934"/>
                    <a:pt x="4337307" y="644474"/>
                  </a:cubicBezTo>
                  <a:cubicBezTo>
                    <a:pt x="4308478" y="622155"/>
                    <a:pt x="4275929" y="603555"/>
                    <a:pt x="4240589" y="588676"/>
                  </a:cubicBezTo>
                  <a:cubicBezTo>
                    <a:pt x="4199670" y="571936"/>
                    <a:pt x="4156891" y="559846"/>
                    <a:pt x="4113183" y="554266"/>
                  </a:cubicBezTo>
                  <a:cubicBezTo>
                    <a:pt x="4091793" y="551477"/>
                    <a:pt x="4069474" y="550547"/>
                    <a:pt x="4047154" y="550547"/>
                  </a:cubicBezTo>
                  <a:cubicBezTo>
                    <a:pt x="4023904" y="550547"/>
                    <a:pt x="4000655" y="552406"/>
                    <a:pt x="3978336" y="555196"/>
                  </a:cubicBezTo>
                  <a:cubicBezTo>
                    <a:pt x="3952296" y="558916"/>
                    <a:pt x="3926257" y="564496"/>
                    <a:pt x="3901147" y="571936"/>
                  </a:cubicBezTo>
                  <a:cubicBezTo>
                    <a:pt x="3899288" y="571936"/>
                    <a:pt x="3898358" y="572866"/>
                    <a:pt x="3896497" y="572866"/>
                  </a:cubicBezTo>
                  <a:cubicBezTo>
                    <a:pt x="3889058" y="572866"/>
                    <a:pt x="3882548" y="568216"/>
                    <a:pt x="3880688" y="560776"/>
                  </a:cubicBezTo>
                  <a:cubicBezTo>
                    <a:pt x="3877898" y="557986"/>
                    <a:pt x="3875108" y="555196"/>
                    <a:pt x="3875108" y="551477"/>
                  </a:cubicBezTo>
                  <a:cubicBezTo>
                    <a:pt x="3870458" y="524507"/>
                    <a:pt x="3864879" y="497538"/>
                    <a:pt x="3857439" y="470568"/>
                  </a:cubicBezTo>
                  <a:cubicBezTo>
                    <a:pt x="3849999" y="445459"/>
                    <a:pt x="3842559" y="422210"/>
                    <a:pt x="3833259" y="399890"/>
                  </a:cubicBezTo>
                  <a:cubicBezTo>
                    <a:pt x="3815590" y="358971"/>
                    <a:pt x="3794200" y="321772"/>
                    <a:pt x="3770021" y="289223"/>
                  </a:cubicBezTo>
                  <a:cubicBezTo>
                    <a:pt x="3746771" y="260394"/>
                    <a:pt x="3720732" y="234354"/>
                    <a:pt x="3691903" y="211105"/>
                  </a:cubicBezTo>
                  <a:cubicBezTo>
                    <a:pt x="3659353" y="185995"/>
                    <a:pt x="3623085" y="165536"/>
                    <a:pt x="3584025" y="148796"/>
                  </a:cubicBezTo>
                  <a:cubicBezTo>
                    <a:pt x="3541247" y="131127"/>
                    <a:pt x="3495678" y="119037"/>
                    <a:pt x="3448249" y="111597"/>
                  </a:cubicBezTo>
                  <a:cubicBezTo>
                    <a:pt x="3423139" y="108807"/>
                    <a:pt x="3397100" y="106947"/>
                    <a:pt x="3371991" y="106947"/>
                  </a:cubicBezTo>
                  <a:cubicBezTo>
                    <a:pt x="3345021" y="106947"/>
                    <a:pt x="3317122" y="108807"/>
                    <a:pt x="3288293" y="112527"/>
                  </a:cubicBezTo>
                  <a:cubicBezTo>
                    <a:pt x="3227844" y="120897"/>
                    <a:pt x="3170186" y="136707"/>
                    <a:pt x="3116247" y="159026"/>
                  </a:cubicBezTo>
                  <a:cubicBezTo>
                    <a:pt x="3066028" y="180416"/>
                    <a:pt x="3018599" y="208315"/>
                    <a:pt x="2975820" y="240864"/>
                  </a:cubicBezTo>
                  <a:cubicBezTo>
                    <a:pt x="2945131" y="265044"/>
                    <a:pt x="2916302" y="292013"/>
                    <a:pt x="2891192" y="319912"/>
                  </a:cubicBezTo>
                  <a:cubicBezTo>
                    <a:pt x="2890263" y="321772"/>
                    <a:pt x="2889332" y="323632"/>
                    <a:pt x="2887472" y="324562"/>
                  </a:cubicBezTo>
                  <a:cubicBezTo>
                    <a:pt x="2884682" y="327352"/>
                    <a:pt x="2880033" y="329212"/>
                    <a:pt x="2875383" y="329212"/>
                  </a:cubicBezTo>
                  <a:cubicBezTo>
                    <a:pt x="2867943" y="329212"/>
                    <a:pt x="2860503" y="323632"/>
                    <a:pt x="2858643" y="317122"/>
                  </a:cubicBezTo>
                  <a:cubicBezTo>
                    <a:pt x="2850273" y="278063"/>
                    <a:pt x="2840044" y="243654"/>
                    <a:pt x="2827024" y="212965"/>
                  </a:cubicBezTo>
                  <a:cubicBezTo>
                    <a:pt x="2812144" y="178556"/>
                    <a:pt x="2795405" y="147866"/>
                    <a:pt x="2774945" y="121827"/>
                  </a:cubicBezTo>
                  <a:cubicBezTo>
                    <a:pt x="2758206" y="100438"/>
                    <a:pt x="2739606" y="81838"/>
                    <a:pt x="2718217" y="65098"/>
                  </a:cubicBezTo>
                  <a:cubicBezTo>
                    <a:pt x="2697757" y="49289"/>
                    <a:pt x="2674508" y="36269"/>
                    <a:pt x="2649398" y="25109"/>
                  </a:cubicBezTo>
                  <a:cubicBezTo>
                    <a:pt x="2621499" y="13950"/>
                    <a:pt x="2590810" y="5580"/>
                    <a:pt x="2559191" y="930"/>
                  </a:cubicBezTo>
                  <a:cubicBezTo>
                    <a:pt x="2548031" y="1860"/>
                    <a:pt x="2529431" y="0"/>
                    <a:pt x="2510832" y="0"/>
                  </a:cubicBezTo>
                  <a:lnTo>
                    <a:pt x="2510832" y="0"/>
                  </a:lnTo>
                  <a:close/>
                </a:path>
              </a:pathLst>
            </a:custGeom>
            <a:solidFill>
              <a:srgbClr val="FDFDFD"/>
            </a:solidFill>
            <a:ln w="93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75" name="Freeform: Shape 74">
            <a:extLst>
              <a:ext uri="{FF2B5EF4-FFF2-40B4-BE49-F238E27FC236}">
                <a16:creationId xmlns:a16="http://schemas.microsoft.com/office/drawing/2014/main" id="{EE4B98E9-65F3-0778-2FDA-65A619B56AB9}"/>
              </a:ext>
            </a:extLst>
          </p:cNvPr>
          <p:cNvSpPr/>
          <p:nvPr/>
        </p:nvSpPr>
        <p:spPr>
          <a:xfrm>
            <a:off x="9528185" y="242118"/>
            <a:ext cx="2207314" cy="1463569"/>
          </a:xfrm>
          <a:custGeom>
            <a:avLst/>
            <a:gdLst>
              <a:gd name="connsiteX0" fmla="*/ 1708326 w 1708325"/>
              <a:gd name="connsiteY0" fmla="*/ 1071334 h 1132712"/>
              <a:gd name="connsiteX1" fmla="*/ 1706466 w 1708325"/>
              <a:gd name="connsiteY1" fmla="*/ 1065754 h 1132712"/>
              <a:gd name="connsiteX2" fmla="*/ 1705537 w 1708325"/>
              <a:gd name="connsiteY2" fmla="*/ 1056454 h 1132712"/>
              <a:gd name="connsiteX3" fmla="*/ 1696237 w 1708325"/>
              <a:gd name="connsiteY3" fmla="*/ 1047154 h 1132712"/>
              <a:gd name="connsiteX4" fmla="*/ 1689726 w 1708325"/>
              <a:gd name="connsiteY4" fmla="*/ 1045294 h 1132712"/>
              <a:gd name="connsiteX5" fmla="*/ 1679497 w 1708325"/>
              <a:gd name="connsiteY5" fmla="*/ 1035065 h 1132712"/>
              <a:gd name="connsiteX6" fmla="*/ 1655318 w 1708325"/>
              <a:gd name="connsiteY6" fmla="*/ 1012745 h 1132712"/>
              <a:gd name="connsiteX7" fmla="*/ 1602308 w 1708325"/>
              <a:gd name="connsiteY7" fmla="*/ 973686 h 1132712"/>
              <a:gd name="connsiteX8" fmla="*/ 1490711 w 1708325"/>
              <a:gd name="connsiteY8" fmla="*/ 902078 h 1132712"/>
              <a:gd name="connsiteX9" fmla="*/ 1378184 w 1708325"/>
              <a:gd name="connsiteY9" fmla="*/ 832330 h 1132712"/>
              <a:gd name="connsiteX10" fmla="*/ 1323315 w 1708325"/>
              <a:gd name="connsiteY10" fmla="*/ 796060 h 1132712"/>
              <a:gd name="connsiteX11" fmla="*/ 1269377 w 1708325"/>
              <a:gd name="connsiteY11" fmla="*/ 758861 h 1132712"/>
              <a:gd name="connsiteX12" fmla="*/ 1265657 w 1708325"/>
              <a:gd name="connsiteY12" fmla="*/ 757001 h 1132712"/>
              <a:gd name="connsiteX13" fmla="*/ 1263797 w 1708325"/>
              <a:gd name="connsiteY13" fmla="*/ 754212 h 1132712"/>
              <a:gd name="connsiteX14" fmla="*/ 1253567 w 1708325"/>
              <a:gd name="connsiteY14" fmla="*/ 748632 h 1132712"/>
              <a:gd name="connsiteX15" fmla="*/ 1251707 w 1708325"/>
              <a:gd name="connsiteY15" fmla="*/ 748632 h 1132712"/>
              <a:gd name="connsiteX16" fmla="*/ 1242408 w 1708325"/>
              <a:gd name="connsiteY16" fmla="*/ 751422 h 1132712"/>
              <a:gd name="connsiteX17" fmla="*/ 1208929 w 1708325"/>
              <a:gd name="connsiteY17" fmla="*/ 778391 h 1132712"/>
              <a:gd name="connsiteX18" fmla="*/ 1174519 w 1708325"/>
              <a:gd name="connsiteY18" fmla="*/ 809080 h 1132712"/>
              <a:gd name="connsiteX19" fmla="*/ 1119651 w 1708325"/>
              <a:gd name="connsiteY19" fmla="*/ 855579 h 1132712"/>
              <a:gd name="connsiteX20" fmla="*/ 1064782 w 1708325"/>
              <a:gd name="connsiteY20" fmla="*/ 849069 h 1132712"/>
              <a:gd name="connsiteX21" fmla="*/ 1062921 w 1708325"/>
              <a:gd name="connsiteY21" fmla="*/ 847209 h 1132712"/>
              <a:gd name="connsiteX22" fmla="*/ 1052692 w 1708325"/>
              <a:gd name="connsiteY22" fmla="*/ 843489 h 1132712"/>
              <a:gd name="connsiteX23" fmla="*/ 1039672 w 1708325"/>
              <a:gd name="connsiteY23" fmla="*/ 849999 h 1132712"/>
              <a:gd name="connsiteX24" fmla="*/ 1008054 w 1708325"/>
              <a:gd name="connsiteY24" fmla="*/ 904868 h 1132712"/>
              <a:gd name="connsiteX25" fmla="*/ 981084 w 1708325"/>
              <a:gd name="connsiteY25" fmla="*/ 967176 h 1132712"/>
              <a:gd name="connsiteX26" fmla="*/ 942024 w 1708325"/>
              <a:gd name="connsiteY26" fmla="*/ 1091793 h 1132712"/>
              <a:gd name="connsiteX27" fmla="*/ 941095 w 1708325"/>
              <a:gd name="connsiteY27" fmla="*/ 1096443 h 1132712"/>
              <a:gd name="connsiteX28" fmla="*/ 942955 w 1708325"/>
              <a:gd name="connsiteY28" fmla="*/ 1105743 h 1132712"/>
              <a:gd name="connsiteX29" fmla="*/ 948535 w 1708325"/>
              <a:gd name="connsiteY29" fmla="*/ 1112253 h 1132712"/>
              <a:gd name="connsiteX30" fmla="*/ 947605 w 1708325"/>
              <a:gd name="connsiteY30" fmla="*/ 1120623 h 1132712"/>
              <a:gd name="connsiteX31" fmla="*/ 953185 w 1708325"/>
              <a:gd name="connsiteY31" fmla="*/ 1129922 h 1132712"/>
              <a:gd name="connsiteX32" fmla="*/ 964344 w 1708325"/>
              <a:gd name="connsiteY32" fmla="*/ 1132712 h 1132712"/>
              <a:gd name="connsiteX33" fmla="*/ 1005263 w 1708325"/>
              <a:gd name="connsiteY33" fmla="*/ 1131782 h 1132712"/>
              <a:gd name="connsiteX34" fmla="*/ 1003404 w 1708325"/>
              <a:gd name="connsiteY34" fmla="*/ 1131782 h 1132712"/>
              <a:gd name="connsiteX35" fmla="*/ 1327965 w 1708325"/>
              <a:gd name="connsiteY35" fmla="*/ 1127132 h 1132712"/>
              <a:gd name="connsiteX36" fmla="*/ 1491642 w 1708325"/>
              <a:gd name="connsiteY36" fmla="*/ 1118763 h 1132712"/>
              <a:gd name="connsiteX37" fmla="*/ 1651597 w 1708325"/>
              <a:gd name="connsiteY37" fmla="*/ 1099233 h 1132712"/>
              <a:gd name="connsiteX38" fmla="*/ 1699026 w 1708325"/>
              <a:gd name="connsiteY38" fmla="*/ 1088073 h 1132712"/>
              <a:gd name="connsiteX39" fmla="*/ 1705537 w 1708325"/>
              <a:gd name="connsiteY39" fmla="*/ 1082493 h 1132712"/>
              <a:gd name="connsiteX40" fmla="*/ 1708326 w 1708325"/>
              <a:gd name="connsiteY40" fmla="*/ 1071334 h 1132712"/>
              <a:gd name="connsiteX41" fmla="*/ 1192189 w 1708325"/>
              <a:gd name="connsiteY41" fmla="*/ 833260 h 1132712"/>
              <a:gd name="connsiteX42" fmla="*/ 1227528 w 1708325"/>
              <a:gd name="connsiteY42" fmla="*/ 804430 h 1132712"/>
              <a:gd name="connsiteX43" fmla="*/ 1247057 w 1708325"/>
              <a:gd name="connsiteY43" fmla="*/ 787691 h 1132712"/>
              <a:gd name="connsiteX44" fmla="*/ 1298206 w 1708325"/>
              <a:gd name="connsiteY44" fmla="*/ 826750 h 1132712"/>
              <a:gd name="connsiteX45" fmla="*/ 1350285 w 1708325"/>
              <a:gd name="connsiteY45" fmla="*/ 866739 h 1132712"/>
              <a:gd name="connsiteX46" fmla="*/ 1456302 w 1708325"/>
              <a:gd name="connsiteY46" fmla="*/ 945787 h 1132712"/>
              <a:gd name="connsiteX47" fmla="*/ 1509311 w 1708325"/>
              <a:gd name="connsiteY47" fmla="*/ 983916 h 1132712"/>
              <a:gd name="connsiteX48" fmla="*/ 1380974 w 1708325"/>
              <a:gd name="connsiteY48" fmla="*/ 933697 h 1132712"/>
              <a:gd name="connsiteX49" fmla="*/ 1154989 w 1708325"/>
              <a:gd name="connsiteY49" fmla="*/ 863019 h 1132712"/>
              <a:gd name="connsiteX50" fmla="*/ 1192189 w 1708325"/>
              <a:gd name="connsiteY50" fmla="*/ 833260 h 1132712"/>
              <a:gd name="connsiteX51" fmla="*/ 1529771 w 1708325"/>
              <a:gd name="connsiteY51" fmla="*/ 1079704 h 1132712"/>
              <a:gd name="connsiteX52" fmla="*/ 1367025 w 1708325"/>
              <a:gd name="connsiteY52" fmla="*/ 1093653 h 1132712"/>
              <a:gd name="connsiteX53" fmla="*/ 1039672 w 1708325"/>
              <a:gd name="connsiteY53" fmla="*/ 1104813 h 1132712"/>
              <a:gd name="connsiteX54" fmla="*/ 975505 w 1708325"/>
              <a:gd name="connsiteY54" fmla="*/ 1106673 h 1132712"/>
              <a:gd name="connsiteX55" fmla="*/ 1014563 w 1708325"/>
              <a:gd name="connsiteY55" fmla="*/ 986706 h 1132712"/>
              <a:gd name="connsiteX56" fmla="*/ 1057342 w 1708325"/>
              <a:gd name="connsiteY56" fmla="*/ 889058 h 1132712"/>
              <a:gd name="connsiteX57" fmla="*/ 1152200 w 1708325"/>
              <a:gd name="connsiteY57" fmla="*/ 904868 h 1132712"/>
              <a:gd name="connsiteX58" fmla="*/ 1411663 w 1708325"/>
              <a:gd name="connsiteY58" fmla="*/ 1002515 h 1132712"/>
              <a:gd name="connsiteX59" fmla="*/ 1544650 w 1708325"/>
              <a:gd name="connsiteY59" fmla="*/ 1051804 h 1132712"/>
              <a:gd name="connsiteX60" fmla="*/ 1607889 w 1708325"/>
              <a:gd name="connsiteY60" fmla="*/ 1068544 h 1132712"/>
              <a:gd name="connsiteX61" fmla="*/ 1529771 w 1708325"/>
              <a:gd name="connsiteY61" fmla="*/ 1079704 h 1132712"/>
              <a:gd name="connsiteX62" fmla="*/ 896456 w 1708325"/>
              <a:gd name="connsiteY62" fmla="*/ 1018325 h 1132712"/>
              <a:gd name="connsiteX63" fmla="*/ 882507 w 1708325"/>
              <a:gd name="connsiteY63" fmla="*/ 1021115 h 1132712"/>
              <a:gd name="connsiteX64" fmla="*/ 880646 w 1708325"/>
              <a:gd name="connsiteY64" fmla="*/ 1022045 h 1132712"/>
              <a:gd name="connsiteX65" fmla="*/ 841588 w 1708325"/>
              <a:gd name="connsiteY65" fmla="*/ 1036925 h 1132712"/>
              <a:gd name="connsiteX66" fmla="*/ 756029 w 1708325"/>
              <a:gd name="connsiteY66" fmla="*/ 1044364 h 1132712"/>
              <a:gd name="connsiteX67" fmla="*/ 665822 w 1708325"/>
              <a:gd name="connsiteY67" fmla="*/ 1035065 h 1132712"/>
              <a:gd name="connsiteX68" fmla="*/ 623973 w 1708325"/>
              <a:gd name="connsiteY68" fmla="*/ 1027625 h 1132712"/>
              <a:gd name="connsiteX69" fmla="*/ 598864 w 1708325"/>
              <a:gd name="connsiteY69" fmla="*/ 1022045 h 1132712"/>
              <a:gd name="connsiteX70" fmla="*/ 500285 w 1708325"/>
              <a:gd name="connsiteY70" fmla="*/ 974616 h 1132712"/>
              <a:gd name="connsiteX71" fmla="*/ 403569 w 1708325"/>
              <a:gd name="connsiteY71" fmla="*/ 896498 h 1132712"/>
              <a:gd name="connsiteX72" fmla="*/ 361720 w 1708325"/>
              <a:gd name="connsiteY72" fmla="*/ 840699 h 1132712"/>
              <a:gd name="connsiteX73" fmla="*/ 348700 w 1708325"/>
              <a:gd name="connsiteY73" fmla="*/ 810940 h 1132712"/>
              <a:gd name="connsiteX74" fmla="*/ 364509 w 1708325"/>
              <a:gd name="connsiteY74" fmla="*/ 810940 h 1132712"/>
              <a:gd name="connsiteX75" fmla="*/ 422168 w 1708325"/>
              <a:gd name="connsiteY75" fmla="*/ 800710 h 1132712"/>
              <a:gd name="connsiteX76" fmla="*/ 470526 w 1708325"/>
              <a:gd name="connsiteY76" fmla="*/ 768161 h 1132712"/>
              <a:gd name="connsiteX77" fmla="*/ 489126 w 1708325"/>
              <a:gd name="connsiteY77" fmla="*/ 739332 h 1132712"/>
              <a:gd name="connsiteX78" fmla="*/ 496566 w 1708325"/>
              <a:gd name="connsiteY78" fmla="*/ 705853 h 1132712"/>
              <a:gd name="connsiteX79" fmla="*/ 473317 w 1708325"/>
              <a:gd name="connsiteY79" fmla="*/ 657494 h 1132712"/>
              <a:gd name="connsiteX80" fmla="*/ 450997 w 1708325"/>
              <a:gd name="connsiteY80" fmla="*/ 645404 h 1132712"/>
              <a:gd name="connsiteX81" fmla="*/ 419378 w 1708325"/>
              <a:gd name="connsiteY81" fmla="*/ 641684 h 1132712"/>
              <a:gd name="connsiteX82" fmla="*/ 390549 w 1708325"/>
              <a:gd name="connsiteY82" fmla="*/ 648194 h 1132712"/>
              <a:gd name="connsiteX83" fmla="*/ 359859 w 1708325"/>
              <a:gd name="connsiteY83" fmla="*/ 667724 h 1132712"/>
              <a:gd name="connsiteX84" fmla="*/ 308710 w 1708325"/>
              <a:gd name="connsiteY84" fmla="*/ 757931 h 1132712"/>
              <a:gd name="connsiteX85" fmla="*/ 307780 w 1708325"/>
              <a:gd name="connsiteY85" fmla="*/ 768161 h 1132712"/>
              <a:gd name="connsiteX86" fmla="*/ 287321 w 1708325"/>
              <a:gd name="connsiteY86" fmla="*/ 762581 h 1132712"/>
              <a:gd name="connsiteX87" fmla="*/ 209203 w 1708325"/>
              <a:gd name="connsiteY87" fmla="*/ 727242 h 1132712"/>
              <a:gd name="connsiteX88" fmla="*/ 153404 w 1708325"/>
              <a:gd name="connsiteY88" fmla="*/ 679813 h 1132712"/>
              <a:gd name="connsiteX89" fmla="*/ 95745 w 1708325"/>
              <a:gd name="connsiteY89" fmla="*/ 598905 h 1132712"/>
              <a:gd name="connsiteX90" fmla="*/ 54827 w 1708325"/>
              <a:gd name="connsiteY90" fmla="*/ 491958 h 1132712"/>
              <a:gd name="connsiteX91" fmla="*/ 41807 w 1708325"/>
              <a:gd name="connsiteY91" fmla="*/ 371061 h 1132712"/>
              <a:gd name="connsiteX92" fmla="*/ 48317 w 1708325"/>
              <a:gd name="connsiteY92" fmla="*/ 305033 h 1132712"/>
              <a:gd name="connsiteX93" fmla="*/ 55757 w 1708325"/>
              <a:gd name="connsiteY93" fmla="*/ 271553 h 1132712"/>
              <a:gd name="connsiteX94" fmla="*/ 65057 w 1708325"/>
              <a:gd name="connsiteY94" fmla="*/ 238074 h 1132712"/>
              <a:gd name="connsiteX95" fmla="*/ 65986 w 1708325"/>
              <a:gd name="connsiteY95" fmla="*/ 236214 h 1132712"/>
              <a:gd name="connsiteX96" fmla="*/ 56687 w 1708325"/>
              <a:gd name="connsiteY96" fmla="*/ 212035 h 1132712"/>
              <a:gd name="connsiteX97" fmla="*/ 49246 w 1708325"/>
              <a:gd name="connsiteY97" fmla="*/ 210175 h 1132712"/>
              <a:gd name="connsiteX98" fmla="*/ 32507 w 1708325"/>
              <a:gd name="connsiteY98" fmla="*/ 220405 h 1132712"/>
              <a:gd name="connsiteX99" fmla="*/ 25997 w 1708325"/>
              <a:gd name="connsiteY99" fmla="*/ 234354 h 1132712"/>
              <a:gd name="connsiteX100" fmla="*/ 20417 w 1708325"/>
              <a:gd name="connsiteY100" fmla="*/ 249234 h 1132712"/>
              <a:gd name="connsiteX101" fmla="*/ 10188 w 1708325"/>
              <a:gd name="connsiteY101" fmla="*/ 284573 h 1132712"/>
              <a:gd name="connsiteX102" fmla="*/ 888 w 1708325"/>
              <a:gd name="connsiteY102" fmla="*/ 350601 h 1132712"/>
              <a:gd name="connsiteX103" fmla="*/ 12978 w 1708325"/>
              <a:gd name="connsiteY103" fmla="*/ 487308 h 1132712"/>
              <a:gd name="connsiteX104" fmla="*/ 33437 w 1708325"/>
              <a:gd name="connsiteY104" fmla="*/ 554266 h 1132712"/>
              <a:gd name="connsiteX105" fmla="*/ 63196 w 1708325"/>
              <a:gd name="connsiteY105" fmla="*/ 616575 h 1132712"/>
              <a:gd name="connsiteX106" fmla="*/ 145964 w 1708325"/>
              <a:gd name="connsiteY106" fmla="*/ 721662 h 1132712"/>
              <a:gd name="connsiteX107" fmla="*/ 193393 w 1708325"/>
              <a:gd name="connsiteY107" fmla="*/ 757931 h 1132712"/>
              <a:gd name="connsiteX108" fmla="*/ 243612 w 1708325"/>
              <a:gd name="connsiteY108" fmla="*/ 783041 h 1132712"/>
              <a:gd name="connsiteX109" fmla="*/ 312430 w 1708325"/>
              <a:gd name="connsiteY109" fmla="*/ 803500 h 1132712"/>
              <a:gd name="connsiteX110" fmla="*/ 328240 w 1708325"/>
              <a:gd name="connsiteY110" fmla="*/ 848139 h 1132712"/>
              <a:gd name="connsiteX111" fmla="*/ 393338 w 1708325"/>
              <a:gd name="connsiteY111" fmla="*/ 932767 h 1132712"/>
              <a:gd name="connsiteX112" fmla="*/ 479826 w 1708325"/>
              <a:gd name="connsiteY112" fmla="*/ 999726 h 1132712"/>
              <a:gd name="connsiteX113" fmla="*/ 569104 w 1708325"/>
              <a:gd name="connsiteY113" fmla="*/ 1045294 h 1132712"/>
              <a:gd name="connsiteX114" fmla="*/ 668612 w 1708325"/>
              <a:gd name="connsiteY114" fmla="*/ 1068544 h 1132712"/>
              <a:gd name="connsiteX115" fmla="*/ 810898 w 1708325"/>
              <a:gd name="connsiteY115" fmla="*/ 1075054 h 1132712"/>
              <a:gd name="connsiteX116" fmla="*/ 860187 w 1708325"/>
              <a:gd name="connsiteY116" fmla="*/ 1065754 h 1132712"/>
              <a:gd name="connsiteX117" fmla="*/ 905756 w 1708325"/>
              <a:gd name="connsiteY117" fmla="*/ 1046224 h 1132712"/>
              <a:gd name="connsiteX118" fmla="*/ 913195 w 1708325"/>
              <a:gd name="connsiteY118" fmla="*/ 1034135 h 1132712"/>
              <a:gd name="connsiteX119" fmla="*/ 910406 w 1708325"/>
              <a:gd name="connsiteY119" fmla="*/ 1020185 h 1132712"/>
              <a:gd name="connsiteX120" fmla="*/ 896456 w 1708325"/>
              <a:gd name="connsiteY120" fmla="*/ 1018325 h 1132712"/>
              <a:gd name="connsiteX121" fmla="*/ 343120 w 1708325"/>
              <a:gd name="connsiteY121" fmla="*/ 775601 h 1132712"/>
              <a:gd name="connsiteX122" fmla="*/ 346839 w 1708325"/>
              <a:gd name="connsiteY122" fmla="*/ 751422 h 1132712"/>
              <a:gd name="connsiteX123" fmla="*/ 357999 w 1708325"/>
              <a:gd name="connsiteY123" fmla="*/ 726312 h 1132712"/>
              <a:gd name="connsiteX124" fmla="*/ 381249 w 1708325"/>
              <a:gd name="connsiteY124" fmla="*/ 698413 h 1132712"/>
              <a:gd name="connsiteX125" fmla="*/ 397988 w 1708325"/>
              <a:gd name="connsiteY125" fmla="*/ 685393 h 1132712"/>
              <a:gd name="connsiteX126" fmla="*/ 412868 w 1708325"/>
              <a:gd name="connsiteY126" fmla="*/ 679813 h 1132712"/>
              <a:gd name="connsiteX127" fmla="*/ 426818 w 1708325"/>
              <a:gd name="connsiteY127" fmla="*/ 677953 h 1132712"/>
              <a:gd name="connsiteX128" fmla="*/ 438907 w 1708325"/>
              <a:gd name="connsiteY128" fmla="*/ 679813 h 1132712"/>
              <a:gd name="connsiteX129" fmla="*/ 448207 w 1708325"/>
              <a:gd name="connsiteY129" fmla="*/ 683533 h 1132712"/>
              <a:gd name="connsiteX130" fmla="*/ 454717 w 1708325"/>
              <a:gd name="connsiteY130" fmla="*/ 689113 h 1132712"/>
              <a:gd name="connsiteX131" fmla="*/ 459367 w 1708325"/>
              <a:gd name="connsiteY131" fmla="*/ 694693 h 1132712"/>
              <a:gd name="connsiteX132" fmla="*/ 462156 w 1708325"/>
              <a:gd name="connsiteY132" fmla="*/ 701203 h 1132712"/>
              <a:gd name="connsiteX133" fmla="*/ 463086 w 1708325"/>
              <a:gd name="connsiteY133" fmla="*/ 708643 h 1132712"/>
              <a:gd name="connsiteX134" fmla="*/ 461227 w 1708325"/>
              <a:gd name="connsiteY134" fmla="*/ 718872 h 1132712"/>
              <a:gd name="connsiteX135" fmla="*/ 454717 w 1708325"/>
              <a:gd name="connsiteY135" fmla="*/ 732822 h 1132712"/>
              <a:gd name="connsiteX136" fmla="*/ 440768 w 1708325"/>
              <a:gd name="connsiteY136" fmla="*/ 749562 h 1132712"/>
              <a:gd name="connsiteX137" fmla="*/ 422168 w 1708325"/>
              <a:gd name="connsiteY137" fmla="*/ 762581 h 1132712"/>
              <a:gd name="connsiteX138" fmla="*/ 397058 w 1708325"/>
              <a:gd name="connsiteY138" fmla="*/ 771881 h 1132712"/>
              <a:gd name="connsiteX139" fmla="*/ 356139 w 1708325"/>
              <a:gd name="connsiteY139" fmla="*/ 775601 h 1132712"/>
              <a:gd name="connsiteX140" fmla="*/ 343120 w 1708325"/>
              <a:gd name="connsiteY140" fmla="*/ 775601 h 1132712"/>
              <a:gd name="connsiteX141" fmla="*/ 343120 w 1708325"/>
              <a:gd name="connsiteY141" fmla="*/ 775601 h 1132712"/>
              <a:gd name="connsiteX142" fmla="*/ 55757 w 1708325"/>
              <a:gd name="connsiteY142" fmla="*/ 181346 h 1132712"/>
              <a:gd name="connsiteX143" fmla="*/ 71566 w 1708325"/>
              <a:gd name="connsiteY143" fmla="*/ 181346 h 1132712"/>
              <a:gd name="connsiteX144" fmla="*/ 82726 w 1708325"/>
              <a:gd name="connsiteY144" fmla="*/ 171116 h 1132712"/>
              <a:gd name="connsiteX145" fmla="*/ 96676 w 1708325"/>
              <a:gd name="connsiteY145" fmla="*/ 133917 h 1132712"/>
              <a:gd name="connsiteX146" fmla="*/ 86445 w 1708325"/>
              <a:gd name="connsiteY146" fmla="*/ 106947 h 1132712"/>
              <a:gd name="connsiteX147" fmla="*/ 78077 w 1708325"/>
              <a:gd name="connsiteY147" fmla="*/ 105087 h 1132712"/>
              <a:gd name="connsiteX148" fmla="*/ 59477 w 1708325"/>
              <a:gd name="connsiteY148" fmla="*/ 117177 h 1132712"/>
              <a:gd name="connsiteX149" fmla="*/ 44596 w 1708325"/>
              <a:gd name="connsiteY149" fmla="*/ 159956 h 1132712"/>
              <a:gd name="connsiteX150" fmla="*/ 45527 w 1708325"/>
              <a:gd name="connsiteY150" fmla="*/ 170186 h 1132712"/>
              <a:gd name="connsiteX151" fmla="*/ 55757 w 1708325"/>
              <a:gd name="connsiteY151" fmla="*/ 181346 h 1132712"/>
              <a:gd name="connsiteX152" fmla="*/ 129225 w 1708325"/>
              <a:gd name="connsiteY152" fmla="*/ 67888 h 1132712"/>
              <a:gd name="connsiteX153" fmla="*/ 145964 w 1708325"/>
              <a:gd name="connsiteY153" fmla="*/ 64168 h 1132712"/>
              <a:gd name="connsiteX154" fmla="*/ 155264 w 1708325"/>
              <a:gd name="connsiteY154" fmla="*/ 49289 h 1132712"/>
              <a:gd name="connsiteX155" fmla="*/ 156194 w 1708325"/>
              <a:gd name="connsiteY155" fmla="*/ 46499 h 1132712"/>
              <a:gd name="connsiteX156" fmla="*/ 161775 w 1708325"/>
              <a:gd name="connsiteY156" fmla="*/ 32549 h 1132712"/>
              <a:gd name="connsiteX157" fmla="*/ 162704 w 1708325"/>
              <a:gd name="connsiteY157" fmla="*/ 14880 h 1132712"/>
              <a:gd name="connsiteX158" fmla="*/ 150614 w 1708325"/>
              <a:gd name="connsiteY158" fmla="*/ 1860 h 1132712"/>
              <a:gd name="connsiteX159" fmla="*/ 141314 w 1708325"/>
              <a:gd name="connsiteY159" fmla="*/ 0 h 1132712"/>
              <a:gd name="connsiteX160" fmla="*/ 119926 w 1708325"/>
              <a:gd name="connsiteY160" fmla="*/ 13950 h 1132712"/>
              <a:gd name="connsiteX161" fmla="*/ 110626 w 1708325"/>
              <a:gd name="connsiteY161" fmla="*/ 42779 h 1132712"/>
              <a:gd name="connsiteX162" fmla="*/ 114345 w 1708325"/>
              <a:gd name="connsiteY162" fmla="*/ 59519 h 1132712"/>
              <a:gd name="connsiteX163" fmla="*/ 129225 w 1708325"/>
              <a:gd name="connsiteY163" fmla="*/ 67888 h 113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1708325" h="1132712">
                <a:moveTo>
                  <a:pt x="1708326" y="1071334"/>
                </a:moveTo>
                <a:cubicBezTo>
                  <a:pt x="1708326" y="1069474"/>
                  <a:pt x="1707396" y="1066684"/>
                  <a:pt x="1706466" y="1065754"/>
                </a:cubicBezTo>
                <a:cubicBezTo>
                  <a:pt x="1706466" y="1062964"/>
                  <a:pt x="1706466" y="1059244"/>
                  <a:pt x="1705537" y="1056454"/>
                </a:cubicBezTo>
                <a:cubicBezTo>
                  <a:pt x="1703676" y="1052734"/>
                  <a:pt x="1699956" y="1048084"/>
                  <a:pt x="1696237" y="1047154"/>
                </a:cubicBezTo>
                <a:cubicBezTo>
                  <a:pt x="1694376" y="1046224"/>
                  <a:pt x="1691587" y="1046224"/>
                  <a:pt x="1689726" y="1045294"/>
                </a:cubicBezTo>
                <a:cubicBezTo>
                  <a:pt x="1686006" y="1041574"/>
                  <a:pt x="1683217" y="1038785"/>
                  <a:pt x="1679497" y="1035065"/>
                </a:cubicBezTo>
                <a:cubicBezTo>
                  <a:pt x="1671127" y="1027625"/>
                  <a:pt x="1663688" y="1020185"/>
                  <a:pt x="1655318" y="1012745"/>
                </a:cubicBezTo>
                <a:cubicBezTo>
                  <a:pt x="1638578" y="998796"/>
                  <a:pt x="1619978" y="985776"/>
                  <a:pt x="1602308" y="973686"/>
                </a:cubicBezTo>
                <a:cubicBezTo>
                  <a:pt x="1566040" y="948577"/>
                  <a:pt x="1528841" y="925327"/>
                  <a:pt x="1490711" y="902078"/>
                </a:cubicBezTo>
                <a:cubicBezTo>
                  <a:pt x="1453512" y="878828"/>
                  <a:pt x="1415383" y="855579"/>
                  <a:pt x="1378184" y="832330"/>
                </a:cubicBezTo>
                <a:cubicBezTo>
                  <a:pt x="1359584" y="821170"/>
                  <a:pt x="1340985" y="809080"/>
                  <a:pt x="1323315" y="796060"/>
                </a:cubicBezTo>
                <a:cubicBezTo>
                  <a:pt x="1304716" y="783971"/>
                  <a:pt x="1287047" y="771881"/>
                  <a:pt x="1269377" y="758861"/>
                </a:cubicBezTo>
                <a:cubicBezTo>
                  <a:pt x="1268447" y="757931"/>
                  <a:pt x="1266587" y="757001"/>
                  <a:pt x="1265657" y="757001"/>
                </a:cubicBezTo>
                <a:cubicBezTo>
                  <a:pt x="1265657" y="756072"/>
                  <a:pt x="1264727" y="755141"/>
                  <a:pt x="1263797" y="754212"/>
                </a:cubicBezTo>
                <a:cubicBezTo>
                  <a:pt x="1261007" y="751422"/>
                  <a:pt x="1258217" y="749562"/>
                  <a:pt x="1253567" y="748632"/>
                </a:cubicBezTo>
                <a:cubicBezTo>
                  <a:pt x="1252637" y="748632"/>
                  <a:pt x="1252637" y="748632"/>
                  <a:pt x="1251707" y="748632"/>
                </a:cubicBezTo>
                <a:cubicBezTo>
                  <a:pt x="1247987" y="748632"/>
                  <a:pt x="1245198" y="749562"/>
                  <a:pt x="1242408" y="751422"/>
                </a:cubicBezTo>
                <a:cubicBezTo>
                  <a:pt x="1230317" y="759791"/>
                  <a:pt x="1220088" y="769091"/>
                  <a:pt x="1208929" y="778391"/>
                </a:cubicBezTo>
                <a:cubicBezTo>
                  <a:pt x="1197768" y="788621"/>
                  <a:pt x="1185679" y="798850"/>
                  <a:pt x="1174519" y="809080"/>
                </a:cubicBezTo>
                <a:cubicBezTo>
                  <a:pt x="1156850" y="824890"/>
                  <a:pt x="1138251" y="839769"/>
                  <a:pt x="1119651" y="855579"/>
                </a:cubicBezTo>
                <a:cubicBezTo>
                  <a:pt x="1101051" y="852789"/>
                  <a:pt x="1083382" y="850929"/>
                  <a:pt x="1064782" y="849069"/>
                </a:cubicBezTo>
                <a:cubicBezTo>
                  <a:pt x="1063852" y="848139"/>
                  <a:pt x="1063852" y="848139"/>
                  <a:pt x="1062921" y="847209"/>
                </a:cubicBezTo>
                <a:cubicBezTo>
                  <a:pt x="1060132" y="845349"/>
                  <a:pt x="1056412" y="843489"/>
                  <a:pt x="1052692" y="843489"/>
                </a:cubicBezTo>
                <a:cubicBezTo>
                  <a:pt x="1047112" y="843489"/>
                  <a:pt x="1042462" y="845349"/>
                  <a:pt x="1039672" y="849999"/>
                </a:cubicBezTo>
                <a:cubicBezTo>
                  <a:pt x="1027583" y="867669"/>
                  <a:pt x="1017353" y="886268"/>
                  <a:pt x="1008054" y="904868"/>
                </a:cubicBezTo>
                <a:cubicBezTo>
                  <a:pt x="997823" y="925327"/>
                  <a:pt x="988523" y="945787"/>
                  <a:pt x="981084" y="967176"/>
                </a:cubicBezTo>
                <a:cubicBezTo>
                  <a:pt x="965274" y="1008095"/>
                  <a:pt x="953185" y="1049944"/>
                  <a:pt x="942024" y="1091793"/>
                </a:cubicBezTo>
                <a:cubicBezTo>
                  <a:pt x="942024" y="1093653"/>
                  <a:pt x="941095" y="1095513"/>
                  <a:pt x="941095" y="1096443"/>
                </a:cubicBezTo>
                <a:cubicBezTo>
                  <a:pt x="941095" y="1100163"/>
                  <a:pt x="941095" y="1102953"/>
                  <a:pt x="942955" y="1105743"/>
                </a:cubicBezTo>
                <a:cubicBezTo>
                  <a:pt x="943885" y="1108533"/>
                  <a:pt x="945745" y="1110393"/>
                  <a:pt x="948535" y="1112253"/>
                </a:cubicBezTo>
                <a:cubicBezTo>
                  <a:pt x="947605" y="1115043"/>
                  <a:pt x="946674" y="1117833"/>
                  <a:pt x="947605" y="1120623"/>
                </a:cubicBezTo>
                <a:cubicBezTo>
                  <a:pt x="948535" y="1124342"/>
                  <a:pt x="950394" y="1127132"/>
                  <a:pt x="953185" y="1129922"/>
                </a:cubicBezTo>
                <a:cubicBezTo>
                  <a:pt x="956905" y="1132712"/>
                  <a:pt x="959694" y="1132712"/>
                  <a:pt x="964344" y="1132712"/>
                </a:cubicBezTo>
                <a:cubicBezTo>
                  <a:pt x="978294" y="1132712"/>
                  <a:pt x="992243" y="1131782"/>
                  <a:pt x="1005263" y="1131782"/>
                </a:cubicBezTo>
                <a:cubicBezTo>
                  <a:pt x="1004334" y="1131782"/>
                  <a:pt x="1004334" y="1131782"/>
                  <a:pt x="1003404" y="1131782"/>
                </a:cubicBezTo>
                <a:cubicBezTo>
                  <a:pt x="1111281" y="1129922"/>
                  <a:pt x="1220088" y="1130852"/>
                  <a:pt x="1327965" y="1127132"/>
                </a:cubicBezTo>
                <a:cubicBezTo>
                  <a:pt x="1382834" y="1125272"/>
                  <a:pt x="1437703" y="1122483"/>
                  <a:pt x="1491642" y="1118763"/>
                </a:cubicBezTo>
                <a:cubicBezTo>
                  <a:pt x="1545580" y="1115043"/>
                  <a:pt x="1598589" y="1108533"/>
                  <a:pt x="1651597" y="1099233"/>
                </a:cubicBezTo>
                <a:cubicBezTo>
                  <a:pt x="1667407" y="1096443"/>
                  <a:pt x="1683217" y="1092723"/>
                  <a:pt x="1699026" y="1088073"/>
                </a:cubicBezTo>
                <a:cubicBezTo>
                  <a:pt x="1701816" y="1087143"/>
                  <a:pt x="1703676" y="1085283"/>
                  <a:pt x="1705537" y="1082493"/>
                </a:cubicBezTo>
                <a:cubicBezTo>
                  <a:pt x="1707396" y="1080634"/>
                  <a:pt x="1708326" y="1075984"/>
                  <a:pt x="1708326" y="1071334"/>
                </a:cubicBezTo>
                <a:close/>
                <a:moveTo>
                  <a:pt x="1192189" y="833260"/>
                </a:moveTo>
                <a:cubicBezTo>
                  <a:pt x="1204279" y="823960"/>
                  <a:pt x="1216368" y="814660"/>
                  <a:pt x="1227528" y="804430"/>
                </a:cubicBezTo>
                <a:cubicBezTo>
                  <a:pt x="1234038" y="798850"/>
                  <a:pt x="1240548" y="793271"/>
                  <a:pt x="1247057" y="787691"/>
                </a:cubicBezTo>
                <a:cubicBezTo>
                  <a:pt x="1263797" y="800710"/>
                  <a:pt x="1280536" y="813730"/>
                  <a:pt x="1298206" y="826750"/>
                </a:cubicBezTo>
                <a:cubicBezTo>
                  <a:pt x="1315876" y="839769"/>
                  <a:pt x="1333546" y="852789"/>
                  <a:pt x="1350285" y="866739"/>
                </a:cubicBezTo>
                <a:cubicBezTo>
                  <a:pt x="1384694" y="893708"/>
                  <a:pt x="1420033" y="919747"/>
                  <a:pt x="1456302" y="945787"/>
                </a:cubicBezTo>
                <a:cubicBezTo>
                  <a:pt x="1473972" y="958807"/>
                  <a:pt x="1491642" y="970896"/>
                  <a:pt x="1509311" y="983916"/>
                </a:cubicBezTo>
                <a:cubicBezTo>
                  <a:pt x="1466532" y="967176"/>
                  <a:pt x="1423753" y="950437"/>
                  <a:pt x="1380974" y="933697"/>
                </a:cubicBezTo>
                <a:cubicBezTo>
                  <a:pt x="1307506" y="905798"/>
                  <a:pt x="1232178" y="878828"/>
                  <a:pt x="1154989" y="863019"/>
                </a:cubicBezTo>
                <a:cubicBezTo>
                  <a:pt x="1167080" y="853719"/>
                  <a:pt x="1179169" y="843489"/>
                  <a:pt x="1192189" y="833260"/>
                </a:cubicBezTo>
                <a:close/>
                <a:moveTo>
                  <a:pt x="1529771" y="1079704"/>
                </a:moveTo>
                <a:cubicBezTo>
                  <a:pt x="1475832" y="1086213"/>
                  <a:pt x="1420963" y="1090863"/>
                  <a:pt x="1367025" y="1093653"/>
                </a:cubicBezTo>
                <a:cubicBezTo>
                  <a:pt x="1258217" y="1100163"/>
                  <a:pt x="1149410" y="1102023"/>
                  <a:pt x="1039672" y="1104813"/>
                </a:cubicBezTo>
                <a:cubicBezTo>
                  <a:pt x="1018283" y="1105743"/>
                  <a:pt x="996893" y="1105743"/>
                  <a:pt x="975505" y="1106673"/>
                </a:cubicBezTo>
                <a:cubicBezTo>
                  <a:pt x="986664" y="1065754"/>
                  <a:pt x="999684" y="1025765"/>
                  <a:pt x="1014563" y="986706"/>
                </a:cubicBezTo>
                <a:cubicBezTo>
                  <a:pt x="1027583" y="953227"/>
                  <a:pt x="1041533" y="920677"/>
                  <a:pt x="1057342" y="889058"/>
                </a:cubicBezTo>
                <a:cubicBezTo>
                  <a:pt x="1088961" y="891848"/>
                  <a:pt x="1120581" y="897428"/>
                  <a:pt x="1152200" y="904868"/>
                </a:cubicBezTo>
                <a:cubicBezTo>
                  <a:pt x="1241478" y="928117"/>
                  <a:pt x="1326105" y="967176"/>
                  <a:pt x="1411663" y="1002515"/>
                </a:cubicBezTo>
                <a:cubicBezTo>
                  <a:pt x="1455373" y="1021115"/>
                  <a:pt x="1499081" y="1037855"/>
                  <a:pt x="1544650" y="1051804"/>
                </a:cubicBezTo>
                <a:cubicBezTo>
                  <a:pt x="1565109" y="1058314"/>
                  <a:pt x="1586499" y="1063894"/>
                  <a:pt x="1607889" y="1068544"/>
                </a:cubicBezTo>
                <a:cubicBezTo>
                  <a:pt x="1580919" y="1073194"/>
                  <a:pt x="1555809" y="1075984"/>
                  <a:pt x="1529771" y="1079704"/>
                </a:cubicBezTo>
                <a:close/>
                <a:moveTo>
                  <a:pt x="896456" y="1018325"/>
                </a:moveTo>
                <a:cubicBezTo>
                  <a:pt x="890876" y="1017395"/>
                  <a:pt x="887157" y="1019255"/>
                  <a:pt x="882507" y="1021115"/>
                </a:cubicBezTo>
                <a:cubicBezTo>
                  <a:pt x="881576" y="1021115"/>
                  <a:pt x="880646" y="1022045"/>
                  <a:pt x="880646" y="1022045"/>
                </a:cubicBezTo>
                <a:cubicBezTo>
                  <a:pt x="868557" y="1028555"/>
                  <a:pt x="854607" y="1033205"/>
                  <a:pt x="841588" y="1036925"/>
                </a:cubicBezTo>
                <a:cubicBezTo>
                  <a:pt x="813688" y="1043434"/>
                  <a:pt x="784859" y="1045294"/>
                  <a:pt x="756029" y="1044364"/>
                </a:cubicBezTo>
                <a:cubicBezTo>
                  <a:pt x="725340" y="1043434"/>
                  <a:pt x="695580" y="1039715"/>
                  <a:pt x="665822" y="1035065"/>
                </a:cubicBezTo>
                <a:cubicBezTo>
                  <a:pt x="651872" y="1033205"/>
                  <a:pt x="637922" y="1030415"/>
                  <a:pt x="623973" y="1027625"/>
                </a:cubicBezTo>
                <a:cubicBezTo>
                  <a:pt x="615603" y="1025765"/>
                  <a:pt x="607233" y="1023905"/>
                  <a:pt x="598864" y="1022045"/>
                </a:cubicBezTo>
                <a:cubicBezTo>
                  <a:pt x="564454" y="1010885"/>
                  <a:pt x="530975" y="994146"/>
                  <a:pt x="500285" y="974616"/>
                </a:cubicBezTo>
                <a:cubicBezTo>
                  <a:pt x="464947" y="952297"/>
                  <a:pt x="432398" y="926257"/>
                  <a:pt x="403569" y="896498"/>
                </a:cubicBezTo>
                <a:cubicBezTo>
                  <a:pt x="387758" y="879758"/>
                  <a:pt x="372879" y="861159"/>
                  <a:pt x="361720" y="840699"/>
                </a:cubicBezTo>
                <a:cubicBezTo>
                  <a:pt x="357070" y="831400"/>
                  <a:pt x="352420" y="821170"/>
                  <a:pt x="348700" y="810940"/>
                </a:cubicBezTo>
                <a:cubicBezTo>
                  <a:pt x="354279" y="810940"/>
                  <a:pt x="358929" y="810940"/>
                  <a:pt x="364509" y="810940"/>
                </a:cubicBezTo>
                <a:cubicBezTo>
                  <a:pt x="384038" y="810940"/>
                  <a:pt x="403569" y="807220"/>
                  <a:pt x="422168" y="800710"/>
                </a:cubicBezTo>
                <a:cubicBezTo>
                  <a:pt x="440768" y="794201"/>
                  <a:pt x="457507" y="782111"/>
                  <a:pt x="470526" y="768161"/>
                </a:cubicBezTo>
                <a:cubicBezTo>
                  <a:pt x="477967" y="759791"/>
                  <a:pt x="484476" y="749562"/>
                  <a:pt x="489126" y="739332"/>
                </a:cubicBezTo>
                <a:cubicBezTo>
                  <a:pt x="493776" y="729102"/>
                  <a:pt x="496566" y="717942"/>
                  <a:pt x="496566" y="705853"/>
                </a:cubicBezTo>
                <a:cubicBezTo>
                  <a:pt x="496566" y="687253"/>
                  <a:pt x="487267" y="669584"/>
                  <a:pt x="473317" y="657494"/>
                </a:cubicBezTo>
                <a:cubicBezTo>
                  <a:pt x="466806" y="651914"/>
                  <a:pt x="459367" y="648194"/>
                  <a:pt x="450997" y="645404"/>
                </a:cubicBezTo>
                <a:cubicBezTo>
                  <a:pt x="440768" y="641684"/>
                  <a:pt x="430537" y="640754"/>
                  <a:pt x="419378" y="641684"/>
                </a:cubicBezTo>
                <a:cubicBezTo>
                  <a:pt x="409148" y="641684"/>
                  <a:pt x="399848" y="644474"/>
                  <a:pt x="390549" y="648194"/>
                </a:cubicBezTo>
                <a:cubicBezTo>
                  <a:pt x="379388" y="652844"/>
                  <a:pt x="369159" y="659354"/>
                  <a:pt x="359859" y="667724"/>
                </a:cubicBezTo>
                <a:cubicBezTo>
                  <a:pt x="333820" y="691903"/>
                  <a:pt x="313360" y="722592"/>
                  <a:pt x="308710" y="757931"/>
                </a:cubicBezTo>
                <a:cubicBezTo>
                  <a:pt x="307780" y="761651"/>
                  <a:pt x="307780" y="764441"/>
                  <a:pt x="307780" y="768161"/>
                </a:cubicBezTo>
                <a:cubicBezTo>
                  <a:pt x="301271" y="766301"/>
                  <a:pt x="293831" y="764441"/>
                  <a:pt x="287321" y="762581"/>
                </a:cubicBezTo>
                <a:cubicBezTo>
                  <a:pt x="260352" y="754212"/>
                  <a:pt x="233382" y="742122"/>
                  <a:pt x="209203" y="727242"/>
                </a:cubicBezTo>
                <a:cubicBezTo>
                  <a:pt x="188743" y="714223"/>
                  <a:pt x="170143" y="697483"/>
                  <a:pt x="153404" y="679813"/>
                </a:cubicBezTo>
                <a:cubicBezTo>
                  <a:pt x="131085" y="655634"/>
                  <a:pt x="111556" y="627735"/>
                  <a:pt x="95745" y="598905"/>
                </a:cubicBezTo>
                <a:cubicBezTo>
                  <a:pt x="78077" y="565426"/>
                  <a:pt x="64127" y="529157"/>
                  <a:pt x="54827" y="491958"/>
                </a:cubicBezTo>
                <a:cubicBezTo>
                  <a:pt x="45527" y="452899"/>
                  <a:pt x="40877" y="411980"/>
                  <a:pt x="41807" y="371061"/>
                </a:cubicBezTo>
                <a:cubicBezTo>
                  <a:pt x="42737" y="348741"/>
                  <a:pt x="44596" y="327352"/>
                  <a:pt x="48317" y="305033"/>
                </a:cubicBezTo>
                <a:cubicBezTo>
                  <a:pt x="50177" y="293873"/>
                  <a:pt x="52967" y="282713"/>
                  <a:pt x="55757" y="271553"/>
                </a:cubicBezTo>
                <a:cubicBezTo>
                  <a:pt x="58546" y="260394"/>
                  <a:pt x="62266" y="249234"/>
                  <a:pt x="65057" y="238074"/>
                </a:cubicBezTo>
                <a:cubicBezTo>
                  <a:pt x="65057" y="237144"/>
                  <a:pt x="65986" y="236214"/>
                  <a:pt x="65986" y="236214"/>
                </a:cubicBezTo>
                <a:cubicBezTo>
                  <a:pt x="69707" y="226914"/>
                  <a:pt x="65986" y="215755"/>
                  <a:pt x="56687" y="212035"/>
                </a:cubicBezTo>
                <a:cubicBezTo>
                  <a:pt x="53896" y="211105"/>
                  <a:pt x="52037" y="210175"/>
                  <a:pt x="49246" y="210175"/>
                </a:cubicBezTo>
                <a:cubicBezTo>
                  <a:pt x="41807" y="210175"/>
                  <a:pt x="35297" y="213895"/>
                  <a:pt x="32507" y="220405"/>
                </a:cubicBezTo>
                <a:cubicBezTo>
                  <a:pt x="30647" y="225054"/>
                  <a:pt x="27858" y="229704"/>
                  <a:pt x="25997" y="234354"/>
                </a:cubicBezTo>
                <a:cubicBezTo>
                  <a:pt x="24137" y="239004"/>
                  <a:pt x="22278" y="243654"/>
                  <a:pt x="20417" y="249234"/>
                </a:cubicBezTo>
                <a:cubicBezTo>
                  <a:pt x="16697" y="261324"/>
                  <a:pt x="12978" y="272483"/>
                  <a:pt x="10188" y="284573"/>
                </a:cubicBezTo>
                <a:cubicBezTo>
                  <a:pt x="5538" y="305963"/>
                  <a:pt x="2748" y="328282"/>
                  <a:pt x="888" y="350601"/>
                </a:cubicBezTo>
                <a:cubicBezTo>
                  <a:pt x="-1902" y="396170"/>
                  <a:pt x="1818" y="442669"/>
                  <a:pt x="12978" y="487308"/>
                </a:cubicBezTo>
                <a:cubicBezTo>
                  <a:pt x="18558" y="509628"/>
                  <a:pt x="25067" y="531947"/>
                  <a:pt x="33437" y="554266"/>
                </a:cubicBezTo>
                <a:cubicBezTo>
                  <a:pt x="41807" y="575656"/>
                  <a:pt x="52037" y="597045"/>
                  <a:pt x="63196" y="616575"/>
                </a:cubicBezTo>
                <a:cubicBezTo>
                  <a:pt x="84586" y="655634"/>
                  <a:pt x="113415" y="690973"/>
                  <a:pt x="145964" y="721662"/>
                </a:cubicBezTo>
                <a:cubicBezTo>
                  <a:pt x="160844" y="735612"/>
                  <a:pt x="175724" y="747702"/>
                  <a:pt x="193393" y="757931"/>
                </a:cubicBezTo>
                <a:cubicBezTo>
                  <a:pt x="209203" y="768161"/>
                  <a:pt x="225942" y="775601"/>
                  <a:pt x="243612" y="783041"/>
                </a:cubicBezTo>
                <a:cubicBezTo>
                  <a:pt x="265932" y="792341"/>
                  <a:pt x="289181" y="798850"/>
                  <a:pt x="312430" y="803500"/>
                </a:cubicBezTo>
                <a:cubicBezTo>
                  <a:pt x="316151" y="819310"/>
                  <a:pt x="321730" y="834190"/>
                  <a:pt x="328240" y="848139"/>
                </a:cubicBezTo>
                <a:cubicBezTo>
                  <a:pt x="344980" y="880688"/>
                  <a:pt x="368229" y="907658"/>
                  <a:pt x="393338" y="932767"/>
                </a:cubicBezTo>
                <a:cubicBezTo>
                  <a:pt x="419378" y="957877"/>
                  <a:pt x="448207" y="980196"/>
                  <a:pt x="479826" y="999726"/>
                </a:cubicBezTo>
                <a:cubicBezTo>
                  <a:pt x="507726" y="1017395"/>
                  <a:pt x="537484" y="1034135"/>
                  <a:pt x="569104" y="1045294"/>
                </a:cubicBezTo>
                <a:cubicBezTo>
                  <a:pt x="600723" y="1057384"/>
                  <a:pt x="635132" y="1062964"/>
                  <a:pt x="668612" y="1068544"/>
                </a:cubicBezTo>
                <a:cubicBezTo>
                  <a:pt x="715111" y="1075984"/>
                  <a:pt x="763469" y="1079704"/>
                  <a:pt x="810898" y="1075054"/>
                </a:cubicBezTo>
                <a:cubicBezTo>
                  <a:pt x="827638" y="1073194"/>
                  <a:pt x="844377" y="1070404"/>
                  <a:pt x="860187" y="1065754"/>
                </a:cubicBezTo>
                <a:cubicBezTo>
                  <a:pt x="875996" y="1061104"/>
                  <a:pt x="890876" y="1054594"/>
                  <a:pt x="905756" y="1046224"/>
                </a:cubicBezTo>
                <a:cubicBezTo>
                  <a:pt x="909475" y="1044364"/>
                  <a:pt x="912266" y="1038785"/>
                  <a:pt x="913195" y="1034135"/>
                </a:cubicBezTo>
                <a:cubicBezTo>
                  <a:pt x="914125" y="1029485"/>
                  <a:pt x="913195" y="1024835"/>
                  <a:pt x="910406" y="1020185"/>
                </a:cubicBezTo>
                <a:cubicBezTo>
                  <a:pt x="905756" y="1021115"/>
                  <a:pt x="901106" y="1018325"/>
                  <a:pt x="896456" y="1018325"/>
                </a:cubicBezTo>
                <a:close/>
                <a:moveTo>
                  <a:pt x="343120" y="775601"/>
                </a:moveTo>
                <a:cubicBezTo>
                  <a:pt x="343120" y="767231"/>
                  <a:pt x="344980" y="758861"/>
                  <a:pt x="346839" y="751422"/>
                </a:cubicBezTo>
                <a:cubicBezTo>
                  <a:pt x="349629" y="743052"/>
                  <a:pt x="353350" y="734682"/>
                  <a:pt x="357999" y="726312"/>
                </a:cubicBezTo>
                <a:cubicBezTo>
                  <a:pt x="364509" y="716082"/>
                  <a:pt x="372879" y="706783"/>
                  <a:pt x="381249" y="698413"/>
                </a:cubicBezTo>
                <a:cubicBezTo>
                  <a:pt x="386829" y="693763"/>
                  <a:pt x="392408" y="689113"/>
                  <a:pt x="397988" y="685393"/>
                </a:cubicBezTo>
                <a:cubicBezTo>
                  <a:pt x="402638" y="683533"/>
                  <a:pt x="407288" y="681673"/>
                  <a:pt x="412868" y="679813"/>
                </a:cubicBezTo>
                <a:cubicBezTo>
                  <a:pt x="417518" y="678883"/>
                  <a:pt x="422168" y="677953"/>
                  <a:pt x="426818" y="677953"/>
                </a:cubicBezTo>
                <a:cubicBezTo>
                  <a:pt x="430537" y="677953"/>
                  <a:pt x="434257" y="678883"/>
                  <a:pt x="438907" y="679813"/>
                </a:cubicBezTo>
                <a:cubicBezTo>
                  <a:pt x="441697" y="680743"/>
                  <a:pt x="445418" y="682603"/>
                  <a:pt x="448207" y="683533"/>
                </a:cubicBezTo>
                <a:cubicBezTo>
                  <a:pt x="450067" y="685393"/>
                  <a:pt x="452857" y="687253"/>
                  <a:pt x="454717" y="689113"/>
                </a:cubicBezTo>
                <a:cubicBezTo>
                  <a:pt x="456577" y="690973"/>
                  <a:pt x="457507" y="692833"/>
                  <a:pt x="459367" y="694693"/>
                </a:cubicBezTo>
                <a:cubicBezTo>
                  <a:pt x="460297" y="696553"/>
                  <a:pt x="461227" y="699343"/>
                  <a:pt x="462156" y="701203"/>
                </a:cubicBezTo>
                <a:cubicBezTo>
                  <a:pt x="462156" y="703993"/>
                  <a:pt x="463086" y="705853"/>
                  <a:pt x="463086" y="708643"/>
                </a:cubicBezTo>
                <a:cubicBezTo>
                  <a:pt x="463086" y="712363"/>
                  <a:pt x="462156" y="715153"/>
                  <a:pt x="461227" y="718872"/>
                </a:cubicBezTo>
                <a:cubicBezTo>
                  <a:pt x="459367" y="723522"/>
                  <a:pt x="457507" y="728172"/>
                  <a:pt x="454717" y="732822"/>
                </a:cubicBezTo>
                <a:cubicBezTo>
                  <a:pt x="450997" y="739332"/>
                  <a:pt x="446347" y="744912"/>
                  <a:pt x="440768" y="749562"/>
                </a:cubicBezTo>
                <a:cubicBezTo>
                  <a:pt x="435187" y="754212"/>
                  <a:pt x="428678" y="758861"/>
                  <a:pt x="422168" y="762581"/>
                </a:cubicBezTo>
                <a:cubicBezTo>
                  <a:pt x="413798" y="766301"/>
                  <a:pt x="406358" y="770021"/>
                  <a:pt x="397058" y="771881"/>
                </a:cubicBezTo>
                <a:cubicBezTo>
                  <a:pt x="383108" y="774671"/>
                  <a:pt x="370088" y="775601"/>
                  <a:pt x="356139" y="775601"/>
                </a:cubicBezTo>
                <a:cubicBezTo>
                  <a:pt x="351489" y="776531"/>
                  <a:pt x="346839" y="776531"/>
                  <a:pt x="343120" y="775601"/>
                </a:cubicBezTo>
                <a:lnTo>
                  <a:pt x="343120" y="775601"/>
                </a:lnTo>
                <a:close/>
                <a:moveTo>
                  <a:pt x="55757" y="181346"/>
                </a:moveTo>
                <a:cubicBezTo>
                  <a:pt x="60407" y="183206"/>
                  <a:pt x="65986" y="184135"/>
                  <a:pt x="71566" y="181346"/>
                </a:cubicBezTo>
                <a:cubicBezTo>
                  <a:pt x="76216" y="179486"/>
                  <a:pt x="80866" y="175766"/>
                  <a:pt x="82726" y="171116"/>
                </a:cubicBezTo>
                <a:cubicBezTo>
                  <a:pt x="86445" y="158096"/>
                  <a:pt x="92026" y="146006"/>
                  <a:pt x="96676" y="133917"/>
                </a:cubicBezTo>
                <a:cubicBezTo>
                  <a:pt x="100395" y="123687"/>
                  <a:pt x="96676" y="111597"/>
                  <a:pt x="86445" y="106947"/>
                </a:cubicBezTo>
                <a:cubicBezTo>
                  <a:pt x="83656" y="106017"/>
                  <a:pt x="80866" y="105087"/>
                  <a:pt x="78077" y="105087"/>
                </a:cubicBezTo>
                <a:cubicBezTo>
                  <a:pt x="70636" y="105087"/>
                  <a:pt x="63196" y="109737"/>
                  <a:pt x="59477" y="117177"/>
                </a:cubicBezTo>
                <a:cubicBezTo>
                  <a:pt x="52967" y="131127"/>
                  <a:pt x="49246" y="146006"/>
                  <a:pt x="44596" y="159956"/>
                </a:cubicBezTo>
                <a:cubicBezTo>
                  <a:pt x="43667" y="163676"/>
                  <a:pt x="44596" y="166466"/>
                  <a:pt x="45527" y="170186"/>
                </a:cubicBezTo>
                <a:cubicBezTo>
                  <a:pt x="47387" y="175766"/>
                  <a:pt x="51107" y="179486"/>
                  <a:pt x="55757" y="181346"/>
                </a:cubicBezTo>
                <a:close/>
                <a:moveTo>
                  <a:pt x="129225" y="67888"/>
                </a:moveTo>
                <a:cubicBezTo>
                  <a:pt x="134805" y="68818"/>
                  <a:pt x="141314" y="66958"/>
                  <a:pt x="145964" y="64168"/>
                </a:cubicBezTo>
                <a:cubicBezTo>
                  <a:pt x="151544" y="60449"/>
                  <a:pt x="153404" y="54869"/>
                  <a:pt x="155264" y="49289"/>
                </a:cubicBezTo>
                <a:cubicBezTo>
                  <a:pt x="155264" y="48359"/>
                  <a:pt x="156194" y="47429"/>
                  <a:pt x="156194" y="46499"/>
                </a:cubicBezTo>
                <a:cubicBezTo>
                  <a:pt x="158054" y="41849"/>
                  <a:pt x="159914" y="37199"/>
                  <a:pt x="161775" y="32549"/>
                </a:cubicBezTo>
                <a:cubicBezTo>
                  <a:pt x="163634" y="26969"/>
                  <a:pt x="164564" y="20459"/>
                  <a:pt x="162704" y="14880"/>
                </a:cubicBezTo>
                <a:cubicBezTo>
                  <a:pt x="160844" y="9300"/>
                  <a:pt x="156194" y="4650"/>
                  <a:pt x="150614" y="1860"/>
                </a:cubicBezTo>
                <a:cubicBezTo>
                  <a:pt x="147825" y="930"/>
                  <a:pt x="144105" y="0"/>
                  <a:pt x="141314" y="0"/>
                </a:cubicBezTo>
                <a:cubicBezTo>
                  <a:pt x="132015" y="0"/>
                  <a:pt x="123645" y="4650"/>
                  <a:pt x="119926" y="13950"/>
                </a:cubicBezTo>
                <a:cubicBezTo>
                  <a:pt x="116205" y="23249"/>
                  <a:pt x="113415" y="33479"/>
                  <a:pt x="110626" y="42779"/>
                </a:cubicBezTo>
                <a:cubicBezTo>
                  <a:pt x="108765" y="48359"/>
                  <a:pt x="111556" y="55799"/>
                  <a:pt x="114345" y="59519"/>
                </a:cubicBezTo>
                <a:cubicBezTo>
                  <a:pt x="117135" y="63238"/>
                  <a:pt x="122715" y="66958"/>
                  <a:pt x="129225" y="67888"/>
                </a:cubicBezTo>
                <a:close/>
              </a:path>
            </a:pathLst>
          </a:custGeom>
          <a:solidFill>
            <a:srgbClr val="FDFDFD"/>
          </a:solidFill>
          <a:ln w="93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95" name="Graphic 12">
            <a:extLst>
              <a:ext uri="{FF2B5EF4-FFF2-40B4-BE49-F238E27FC236}">
                <a16:creationId xmlns:a16="http://schemas.microsoft.com/office/drawing/2014/main" id="{6B914999-863F-8BCE-79E7-19DB4F1B184F}"/>
              </a:ext>
            </a:extLst>
          </p:cNvPr>
          <p:cNvGrpSpPr/>
          <p:nvPr/>
        </p:nvGrpSpPr>
        <p:grpSpPr>
          <a:xfrm>
            <a:off x="8521331" y="994600"/>
            <a:ext cx="565548" cy="597654"/>
            <a:chOff x="8646316" y="1021288"/>
            <a:chExt cx="437699" cy="462547"/>
          </a:xfrm>
        </p:grpSpPr>
        <p:sp>
          <p:nvSpPr>
            <p:cNvPr id="96" name="Freeform: Shape 95">
              <a:extLst>
                <a:ext uri="{FF2B5EF4-FFF2-40B4-BE49-F238E27FC236}">
                  <a16:creationId xmlns:a16="http://schemas.microsoft.com/office/drawing/2014/main" id="{B1790C79-D9C0-1333-F8EB-EBC32F3BDD8D}"/>
                </a:ext>
              </a:extLst>
            </p:cNvPr>
            <p:cNvSpPr/>
            <p:nvPr/>
          </p:nvSpPr>
          <p:spPr>
            <a:xfrm>
              <a:off x="8646316" y="1021288"/>
              <a:ext cx="437699" cy="462547"/>
            </a:xfrm>
            <a:custGeom>
              <a:avLst/>
              <a:gdLst>
                <a:gd name="connsiteX0" fmla="*/ 171727 w 437699"/>
                <a:gd name="connsiteY0" fmla="*/ 2790 h 462547"/>
                <a:gd name="connsiteX1" fmla="*/ 166146 w 437699"/>
                <a:gd name="connsiteY1" fmla="*/ 5580 h 462547"/>
                <a:gd name="connsiteX2" fmla="*/ 161497 w 437699"/>
                <a:gd name="connsiteY2" fmla="*/ 9300 h 462547"/>
                <a:gd name="connsiteX3" fmla="*/ 153127 w 437699"/>
                <a:gd name="connsiteY3" fmla="*/ 21390 h 462547"/>
                <a:gd name="connsiteX4" fmla="*/ 139177 w 437699"/>
                <a:gd name="connsiteY4" fmla="*/ 81838 h 462547"/>
                <a:gd name="connsiteX5" fmla="*/ 137317 w 437699"/>
                <a:gd name="connsiteY5" fmla="*/ 95788 h 462547"/>
                <a:gd name="connsiteX6" fmla="*/ 130807 w 437699"/>
                <a:gd name="connsiteY6" fmla="*/ 123687 h 462547"/>
                <a:gd name="connsiteX7" fmla="*/ 122438 w 437699"/>
                <a:gd name="connsiteY7" fmla="*/ 137637 h 462547"/>
                <a:gd name="connsiteX8" fmla="*/ 110348 w 437699"/>
                <a:gd name="connsiteY8" fmla="*/ 149726 h 462547"/>
                <a:gd name="connsiteX9" fmla="*/ 82449 w 437699"/>
                <a:gd name="connsiteY9" fmla="*/ 165536 h 462547"/>
                <a:gd name="connsiteX10" fmla="*/ 22930 w 437699"/>
                <a:gd name="connsiteY10" fmla="*/ 191575 h 462547"/>
                <a:gd name="connsiteX11" fmla="*/ 9910 w 437699"/>
                <a:gd name="connsiteY11" fmla="*/ 202735 h 462547"/>
                <a:gd name="connsiteX12" fmla="*/ 1541 w 437699"/>
                <a:gd name="connsiteY12" fmla="*/ 216685 h 462547"/>
                <a:gd name="connsiteX13" fmla="*/ 611 w 437699"/>
                <a:gd name="connsiteY13" fmla="*/ 230634 h 462547"/>
                <a:gd name="connsiteX14" fmla="*/ 5261 w 437699"/>
                <a:gd name="connsiteY14" fmla="*/ 242724 h 462547"/>
                <a:gd name="connsiteX15" fmla="*/ 24790 w 437699"/>
                <a:gd name="connsiteY15" fmla="*/ 263184 h 462547"/>
                <a:gd name="connsiteX16" fmla="*/ 48970 w 437699"/>
                <a:gd name="connsiteY16" fmla="*/ 278993 h 462547"/>
                <a:gd name="connsiteX17" fmla="*/ 98258 w 437699"/>
                <a:gd name="connsiteY17" fmla="*/ 308752 h 462547"/>
                <a:gd name="connsiteX18" fmla="*/ 113138 w 437699"/>
                <a:gd name="connsiteY18" fmla="*/ 322702 h 462547"/>
                <a:gd name="connsiteX19" fmla="*/ 118718 w 437699"/>
                <a:gd name="connsiteY19" fmla="*/ 332932 h 462547"/>
                <a:gd name="connsiteX20" fmla="*/ 124298 w 437699"/>
                <a:gd name="connsiteY20" fmla="*/ 352461 h 462547"/>
                <a:gd name="connsiteX21" fmla="*/ 128947 w 437699"/>
                <a:gd name="connsiteY21" fmla="*/ 418490 h 462547"/>
                <a:gd name="connsiteX22" fmla="*/ 140107 w 437699"/>
                <a:gd name="connsiteY22" fmla="*/ 447319 h 462547"/>
                <a:gd name="connsiteX23" fmla="*/ 154057 w 437699"/>
                <a:gd name="connsiteY23" fmla="*/ 459409 h 462547"/>
                <a:gd name="connsiteX24" fmla="*/ 171727 w 437699"/>
                <a:gd name="connsiteY24" fmla="*/ 462199 h 462547"/>
                <a:gd name="connsiteX25" fmla="*/ 191256 w 437699"/>
                <a:gd name="connsiteY25" fmla="*/ 456619 h 462547"/>
                <a:gd name="connsiteX26" fmla="*/ 227525 w 437699"/>
                <a:gd name="connsiteY26" fmla="*/ 432439 h 462547"/>
                <a:gd name="connsiteX27" fmla="*/ 286114 w 437699"/>
                <a:gd name="connsiteY27" fmla="*/ 372921 h 462547"/>
                <a:gd name="connsiteX28" fmla="*/ 288904 w 437699"/>
                <a:gd name="connsiteY28" fmla="*/ 366411 h 462547"/>
                <a:gd name="connsiteX29" fmla="*/ 288904 w 437699"/>
                <a:gd name="connsiteY29" fmla="*/ 366411 h 462547"/>
                <a:gd name="connsiteX30" fmla="*/ 295414 w 437699"/>
                <a:gd name="connsiteY30" fmla="*/ 367341 h 462547"/>
                <a:gd name="connsiteX31" fmla="*/ 301923 w 437699"/>
                <a:gd name="connsiteY31" fmla="*/ 368271 h 462547"/>
                <a:gd name="connsiteX32" fmla="*/ 301923 w 437699"/>
                <a:gd name="connsiteY32" fmla="*/ 368271 h 462547"/>
                <a:gd name="connsiteX33" fmla="*/ 302853 w 437699"/>
                <a:gd name="connsiteY33" fmla="*/ 368271 h 462547"/>
                <a:gd name="connsiteX34" fmla="*/ 302853 w 437699"/>
                <a:gd name="connsiteY34" fmla="*/ 368271 h 462547"/>
                <a:gd name="connsiteX35" fmla="*/ 302853 w 437699"/>
                <a:gd name="connsiteY35" fmla="*/ 368271 h 462547"/>
                <a:gd name="connsiteX36" fmla="*/ 302853 w 437699"/>
                <a:gd name="connsiteY36" fmla="*/ 368271 h 462547"/>
                <a:gd name="connsiteX37" fmla="*/ 302853 w 437699"/>
                <a:gd name="connsiteY37" fmla="*/ 368271 h 462547"/>
                <a:gd name="connsiteX38" fmla="*/ 302853 w 437699"/>
                <a:gd name="connsiteY38" fmla="*/ 368271 h 462547"/>
                <a:gd name="connsiteX39" fmla="*/ 302853 w 437699"/>
                <a:gd name="connsiteY39" fmla="*/ 368271 h 462547"/>
                <a:gd name="connsiteX40" fmla="*/ 302853 w 437699"/>
                <a:gd name="connsiteY40" fmla="*/ 368271 h 462547"/>
                <a:gd name="connsiteX41" fmla="*/ 302853 w 437699"/>
                <a:gd name="connsiteY41" fmla="*/ 368271 h 462547"/>
                <a:gd name="connsiteX42" fmla="*/ 303784 w 437699"/>
                <a:gd name="connsiteY42" fmla="*/ 368271 h 462547"/>
                <a:gd name="connsiteX43" fmla="*/ 302853 w 437699"/>
                <a:gd name="connsiteY43" fmla="*/ 368271 h 462547"/>
                <a:gd name="connsiteX44" fmla="*/ 335402 w 437699"/>
                <a:gd name="connsiteY44" fmla="*/ 374781 h 462547"/>
                <a:gd name="connsiteX45" fmla="*/ 373532 w 437699"/>
                <a:gd name="connsiteY45" fmla="*/ 382221 h 462547"/>
                <a:gd name="connsiteX46" fmla="*/ 409801 w 437699"/>
                <a:gd name="connsiteY46" fmla="*/ 383151 h 462547"/>
                <a:gd name="connsiteX47" fmla="*/ 433980 w 437699"/>
                <a:gd name="connsiteY47" fmla="*/ 368271 h 462547"/>
                <a:gd name="connsiteX48" fmla="*/ 437700 w 437699"/>
                <a:gd name="connsiteY48" fmla="*/ 349671 h 462547"/>
                <a:gd name="connsiteX49" fmla="*/ 431190 w 437699"/>
                <a:gd name="connsiteY49" fmla="*/ 324562 h 462547"/>
                <a:gd name="connsiteX50" fmla="*/ 395851 w 437699"/>
                <a:gd name="connsiteY50" fmla="*/ 255744 h 462547"/>
                <a:gd name="connsiteX51" fmla="*/ 389341 w 437699"/>
                <a:gd name="connsiteY51" fmla="*/ 232494 h 462547"/>
                <a:gd name="connsiteX52" fmla="*/ 389341 w 437699"/>
                <a:gd name="connsiteY52" fmla="*/ 216685 h 462547"/>
                <a:gd name="connsiteX53" fmla="*/ 392131 w 437699"/>
                <a:gd name="connsiteY53" fmla="*/ 205525 h 462547"/>
                <a:gd name="connsiteX54" fmla="*/ 402361 w 437699"/>
                <a:gd name="connsiteY54" fmla="*/ 185995 h 462547"/>
                <a:gd name="connsiteX55" fmla="*/ 416311 w 437699"/>
                <a:gd name="connsiteY55" fmla="*/ 163676 h 462547"/>
                <a:gd name="connsiteX56" fmla="*/ 435840 w 437699"/>
                <a:gd name="connsiteY56" fmla="*/ 117177 h 462547"/>
                <a:gd name="connsiteX57" fmla="*/ 432120 w 437699"/>
                <a:gd name="connsiteY57" fmla="*/ 96718 h 462547"/>
                <a:gd name="connsiteX58" fmla="*/ 424681 w 437699"/>
                <a:gd name="connsiteY58" fmla="*/ 88348 h 462547"/>
                <a:gd name="connsiteX59" fmla="*/ 414451 w 437699"/>
                <a:gd name="connsiteY59" fmla="*/ 83698 h 462547"/>
                <a:gd name="connsiteX60" fmla="*/ 403291 w 437699"/>
                <a:gd name="connsiteY60" fmla="*/ 81838 h 462547"/>
                <a:gd name="connsiteX61" fmla="*/ 391201 w 437699"/>
                <a:gd name="connsiteY61" fmla="*/ 81838 h 462547"/>
                <a:gd name="connsiteX62" fmla="*/ 363302 w 437699"/>
                <a:gd name="connsiteY62" fmla="*/ 85558 h 462547"/>
                <a:gd name="connsiteX63" fmla="*/ 344702 w 437699"/>
                <a:gd name="connsiteY63" fmla="*/ 88348 h 462547"/>
                <a:gd name="connsiteX64" fmla="*/ 326103 w 437699"/>
                <a:gd name="connsiteY64" fmla="*/ 89278 h 462547"/>
                <a:gd name="connsiteX65" fmla="*/ 303784 w 437699"/>
                <a:gd name="connsiteY65" fmla="*/ 88348 h 462547"/>
                <a:gd name="connsiteX66" fmla="*/ 303784 w 437699"/>
                <a:gd name="connsiteY66" fmla="*/ 88348 h 462547"/>
                <a:gd name="connsiteX67" fmla="*/ 302853 w 437699"/>
                <a:gd name="connsiteY67" fmla="*/ 88348 h 462547"/>
                <a:gd name="connsiteX68" fmla="*/ 303784 w 437699"/>
                <a:gd name="connsiteY68" fmla="*/ 88348 h 462547"/>
                <a:gd name="connsiteX69" fmla="*/ 282394 w 437699"/>
                <a:gd name="connsiteY69" fmla="*/ 82768 h 462547"/>
                <a:gd name="connsiteX70" fmla="*/ 264724 w 437699"/>
                <a:gd name="connsiteY70" fmla="*/ 72538 h 462547"/>
                <a:gd name="connsiteX71" fmla="*/ 244265 w 437699"/>
                <a:gd name="connsiteY71" fmla="*/ 53009 h 462547"/>
                <a:gd name="connsiteX72" fmla="*/ 230315 w 437699"/>
                <a:gd name="connsiteY72" fmla="*/ 35339 h 462547"/>
                <a:gd name="connsiteX73" fmla="*/ 213576 w 437699"/>
                <a:gd name="connsiteY73" fmla="*/ 16740 h 462547"/>
                <a:gd name="connsiteX74" fmla="*/ 193116 w 437699"/>
                <a:gd name="connsiteY74" fmla="*/ 2790 h 462547"/>
                <a:gd name="connsiteX75" fmla="*/ 181026 w 437699"/>
                <a:gd name="connsiteY75" fmla="*/ 0 h 462547"/>
                <a:gd name="connsiteX76" fmla="*/ 171727 w 437699"/>
                <a:gd name="connsiteY76" fmla="*/ 2790 h 462547"/>
                <a:gd name="connsiteX77" fmla="*/ 171727 w 437699"/>
                <a:gd name="connsiteY77" fmla="*/ 2790 h 462547"/>
                <a:gd name="connsiteX78" fmla="*/ 58269 w 437699"/>
                <a:gd name="connsiteY78" fmla="*/ 192505 h 462547"/>
                <a:gd name="connsiteX79" fmla="*/ 68499 w 437699"/>
                <a:gd name="connsiteY79" fmla="*/ 188785 h 462547"/>
                <a:gd name="connsiteX80" fmla="*/ 72219 w 437699"/>
                <a:gd name="connsiteY80" fmla="*/ 187855 h 462547"/>
                <a:gd name="connsiteX81" fmla="*/ 99189 w 437699"/>
                <a:gd name="connsiteY81" fmla="*/ 176696 h 462547"/>
                <a:gd name="connsiteX82" fmla="*/ 136388 w 437699"/>
                <a:gd name="connsiteY82" fmla="*/ 147866 h 462547"/>
                <a:gd name="connsiteX83" fmla="*/ 152197 w 437699"/>
                <a:gd name="connsiteY83" fmla="*/ 110667 h 462547"/>
                <a:gd name="connsiteX84" fmla="*/ 155917 w 437699"/>
                <a:gd name="connsiteY84" fmla="*/ 82768 h 462547"/>
                <a:gd name="connsiteX85" fmla="*/ 155917 w 437699"/>
                <a:gd name="connsiteY85" fmla="*/ 81838 h 462547"/>
                <a:gd name="connsiteX86" fmla="*/ 157777 w 437699"/>
                <a:gd name="connsiteY86" fmla="*/ 68818 h 462547"/>
                <a:gd name="connsiteX87" fmla="*/ 165217 w 437699"/>
                <a:gd name="connsiteY87" fmla="*/ 37199 h 462547"/>
                <a:gd name="connsiteX88" fmla="*/ 171727 w 437699"/>
                <a:gd name="connsiteY88" fmla="*/ 26039 h 462547"/>
                <a:gd name="connsiteX89" fmla="*/ 175446 w 437699"/>
                <a:gd name="connsiteY89" fmla="*/ 22319 h 462547"/>
                <a:gd name="connsiteX90" fmla="*/ 178237 w 437699"/>
                <a:gd name="connsiteY90" fmla="*/ 20460 h 462547"/>
                <a:gd name="connsiteX91" fmla="*/ 180096 w 437699"/>
                <a:gd name="connsiteY91" fmla="*/ 19530 h 462547"/>
                <a:gd name="connsiteX92" fmla="*/ 181026 w 437699"/>
                <a:gd name="connsiteY92" fmla="*/ 19530 h 462547"/>
                <a:gd name="connsiteX93" fmla="*/ 181956 w 437699"/>
                <a:gd name="connsiteY93" fmla="*/ 19530 h 462547"/>
                <a:gd name="connsiteX94" fmla="*/ 186606 w 437699"/>
                <a:gd name="connsiteY94" fmla="*/ 20460 h 462547"/>
                <a:gd name="connsiteX95" fmla="*/ 194976 w 437699"/>
                <a:gd name="connsiteY95" fmla="*/ 25109 h 462547"/>
                <a:gd name="connsiteX96" fmla="*/ 222875 w 437699"/>
                <a:gd name="connsiteY96" fmla="*/ 53939 h 462547"/>
                <a:gd name="connsiteX97" fmla="*/ 227525 w 437699"/>
                <a:gd name="connsiteY97" fmla="*/ 59519 h 462547"/>
                <a:gd name="connsiteX98" fmla="*/ 269374 w 437699"/>
                <a:gd name="connsiteY98" fmla="*/ 93928 h 462547"/>
                <a:gd name="connsiteX99" fmla="*/ 324243 w 437699"/>
                <a:gd name="connsiteY99" fmla="*/ 105087 h 462547"/>
                <a:gd name="connsiteX100" fmla="*/ 325173 w 437699"/>
                <a:gd name="connsiteY100" fmla="*/ 105087 h 462547"/>
                <a:gd name="connsiteX101" fmla="*/ 338192 w 437699"/>
                <a:gd name="connsiteY101" fmla="*/ 105087 h 462547"/>
                <a:gd name="connsiteX102" fmla="*/ 347492 w 437699"/>
                <a:gd name="connsiteY102" fmla="*/ 104157 h 462547"/>
                <a:gd name="connsiteX103" fmla="*/ 348422 w 437699"/>
                <a:gd name="connsiteY103" fmla="*/ 104157 h 462547"/>
                <a:gd name="connsiteX104" fmla="*/ 357722 w 437699"/>
                <a:gd name="connsiteY104" fmla="*/ 103227 h 462547"/>
                <a:gd name="connsiteX105" fmla="*/ 359582 w 437699"/>
                <a:gd name="connsiteY105" fmla="*/ 103227 h 462547"/>
                <a:gd name="connsiteX106" fmla="*/ 369812 w 437699"/>
                <a:gd name="connsiteY106" fmla="*/ 101368 h 462547"/>
                <a:gd name="connsiteX107" fmla="*/ 392131 w 437699"/>
                <a:gd name="connsiteY107" fmla="*/ 99508 h 462547"/>
                <a:gd name="connsiteX108" fmla="*/ 402361 w 437699"/>
                <a:gd name="connsiteY108" fmla="*/ 100438 h 462547"/>
                <a:gd name="connsiteX109" fmla="*/ 409801 w 437699"/>
                <a:gd name="connsiteY109" fmla="*/ 102297 h 462547"/>
                <a:gd name="connsiteX110" fmla="*/ 412590 w 437699"/>
                <a:gd name="connsiteY110" fmla="*/ 104157 h 462547"/>
                <a:gd name="connsiteX111" fmla="*/ 414451 w 437699"/>
                <a:gd name="connsiteY111" fmla="*/ 106017 h 462547"/>
                <a:gd name="connsiteX112" fmla="*/ 416311 w 437699"/>
                <a:gd name="connsiteY112" fmla="*/ 108807 h 462547"/>
                <a:gd name="connsiteX113" fmla="*/ 417240 w 437699"/>
                <a:gd name="connsiteY113" fmla="*/ 113457 h 462547"/>
                <a:gd name="connsiteX114" fmla="*/ 417240 w 437699"/>
                <a:gd name="connsiteY114" fmla="*/ 119967 h 462547"/>
                <a:gd name="connsiteX115" fmla="*/ 411661 w 437699"/>
                <a:gd name="connsiteY115" fmla="*/ 136707 h 462547"/>
                <a:gd name="connsiteX116" fmla="*/ 393061 w 437699"/>
                <a:gd name="connsiteY116" fmla="*/ 171116 h 462547"/>
                <a:gd name="connsiteX117" fmla="*/ 389341 w 437699"/>
                <a:gd name="connsiteY117" fmla="*/ 176696 h 462547"/>
                <a:gd name="connsiteX118" fmla="*/ 378182 w 437699"/>
                <a:gd name="connsiteY118" fmla="*/ 196225 h 462547"/>
                <a:gd name="connsiteX119" fmla="*/ 371672 w 437699"/>
                <a:gd name="connsiteY119" fmla="*/ 213895 h 462547"/>
                <a:gd name="connsiteX120" fmla="*/ 384691 w 437699"/>
                <a:gd name="connsiteY120" fmla="*/ 276203 h 462547"/>
                <a:gd name="connsiteX121" fmla="*/ 396781 w 437699"/>
                <a:gd name="connsiteY121" fmla="*/ 299453 h 462547"/>
                <a:gd name="connsiteX122" fmla="*/ 412590 w 437699"/>
                <a:gd name="connsiteY122" fmla="*/ 329212 h 462547"/>
                <a:gd name="connsiteX123" fmla="*/ 419100 w 437699"/>
                <a:gd name="connsiteY123" fmla="*/ 350601 h 462547"/>
                <a:gd name="connsiteX124" fmla="*/ 419100 w 437699"/>
                <a:gd name="connsiteY124" fmla="*/ 358041 h 462547"/>
                <a:gd name="connsiteX125" fmla="*/ 418171 w 437699"/>
                <a:gd name="connsiteY125" fmla="*/ 361761 h 462547"/>
                <a:gd name="connsiteX126" fmla="*/ 416311 w 437699"/>
                <a:gd name="connsiteY126" fmla="*/ 364551 h 462547"/>
                <a:gd name="connsiteX127" fmla="*/ 414451 w 437699"/>
                <a:gd name="connsiteY127" fmla="*/ 366411 h 462547"/>
                <a:gd name="connsiteX128" fmla="*/ 410731 w 437699"/>
                <a:gd name="connsiteY128" fmla="*/ 368271 h 462547"/>
                <a:gd name="connsiteX129" fmla="*/ 402361 w 437699"/>
                <a:gd name="connsiteY129" fmla="*/ 370131 h 462547"/>
                <a:gd name="connsiteX130" fmla="*/ 393061 w 437699"/>
                <a:gd name="connsiteY130" fmla="*/ 371061 h 462547"/>
                <a:gd name="connsiteX131" fmla="*/ 375391 w 437699"/>
                <a:gd name="connsiteY131" fmla="*/ 370131 h 462547"/>
                <a:gd name="connsiteX132" fmla="*/ 338192 w 437699"/>
                <a:gd name="connsiteY132" fmla="*/ 363621 h 462547"/>
                <a:gd name="connsiteX133" fmla="*/ 334473 w 437699"/>
                <a:gd name="connsiteY133" fmla="*/ 362691 h 462547"/>
                <a:gd name="connsiteX134" fmla="*/ 314943 w 437699"/>
                <a:gd name="connsiteY134" fmla="*/ 358971 h 462547"/>
                <a:gd name="connsiteX135" fmla="*/ 300063 w 437699"/>
                <a:gd name="connsiteY135" fmla="*/ 357111 h 462547"/>
                <a:gd name="connsiteX136" fmla="*/ 299134 w 437699"/>
                <a:gd name="connsiteY136" fmla="*/ 357111 h 462547"/>
                <a:gd name="connsiteX137" fmla="*/ 297274 w 437699"/>
                <a:gd name="connsiteY137" fmla="*/ 357111 h 462547"/>
                <a:gd name="connsiteX138" fmla="*/ 293553 w 437699"/>
                <a:gd name="connsiteY138" fmla="*/ 356181 h 462547"/>
                <a:gd name="connsiteX139" fmla="*/ 284254 w 437699"/>
                <a:gd name="connsiteY139" fmla="*/ 355251 h 462547"/>
                <a:gd name="connsiteX140" fmla="*/ 280534 w 437699"/>
                <a:gd name="connsiteY140" fmla="*/ 355251 h 462547"/>
                <a:gd name="connsiteX141" fmla="*/ 274024 w 437699"/>
                <a:gd name="connsiteY141" fmla="*/ 358041 h 462547"/>
                <a:gd name="connsiteX142" fmla="*/ 267514 w 437699"/>
                <a:gd name="connsiteY142" fmla="*/ 364551 h 462547"/>
                <a:gd name="connsiteX143" fmla="*/ 241475 w 437699"/>
                <a:gd name="connsiteY143" fmla="*/ 393380 h 462547"/>
                <a:gd name="connsiteX144" fmla="*/ 201486 w 437699"/>
                <a:gd name="connsiteY144" fmla="*/ 430579 h 462547"/>
                <a:gd name="connsiteX145" fmla="*/ 178237 w 437699"/>
                <a:gd name="connsiteY145" fmla="*/ 444529 h 462547"/>
                <a:gd name="connsiteX146" fmla="*/ 167077 w 437699"/>
                <a:gd name="connsiteY146" fmla="*/ 447319 h 462547"/>
                <a:gd name="connsiteX147" fmla="*/ 164287 w 437699"/>
                <a:gd name="connsiteY147" fmla="*/ 447319 h 462547"/>
                <a:gd name="connsiteX148" fmla="*/ 161497 w 437699"/>
                <a:gd name="connsiteY148" fmla="*/ 447319 h 462547"/>
                <a:gd name="connsiteX149" fmla="*/ 157777 w 437699"/>
                <a:gd name="connsiteY149" fmla="*/ 446389 h 462547"/>
                <a:gd name="connsiteX150" fmla="*/ 154987 w 437699"/>
                <a:gd name="connsiteY150" fmla="*/ 444529 h 462547"/>
                <a:gd name="connsiteX151" fmla="*/ 152197 w 437699"/>
                <a:gd name="connsiteY151" fmla="*/ 441739 h 462547"/>
                <a:gd name="connsiteX152" fmla="*/ 147547 w 437699"/>
                <a:gd name="connsiteY152" fmla="*/ 432439 h 462547"/>
                <a:gd name="connsiteX153" fmla="*/ 142897 w 437699"/>
                <a:gd name="connsiteY153" fmla="*/ 413840 h 462547"/>
                <a:gd name="connsiteX154" fmla="*/ 141967 w 437699"/>
                <a:gd name="connsiteY154" fmla="*/ 381291 h 462547"/>
                <a:gd name="connsiteX155" fmla="*/ 141038 w 437699"/>
                <a:gd name="connsiteY155" fmla="*/ 355251 h 462547"/>
                <a:gd name="connsiteX156" fmla="*/ 135457 w 437699"/>
                <a:gd name="connsiteY156" fmla="*/ 326422 h 462547"/>
                <a:gd name="connsiteX157" fmla="*/ 119648 w 437699"/>
                <a:gd name="connsiteY157" fmla="*/ 302243 h 462547"/>
                <a:gd name="connsiteX158" fmla="*/ 98258 w 437699"/>
                <a:gd name="connsiteY158" fmla="*/ 285503 h 462547"/>
                <a:gd name="connsiteX159" fmla="*/ 75009 w 437699"/>
                <a:gd name="connsiteY159" fmla="*/ 272483 h 462547"/>
                <a:gd name="connsiteX160" fmla="*/ 74079 w 437699"/>
                <a:gd name="connsiteY160" fmla="*/ 272483 h 462547"/>
                <a:gd name="connsiteX161" fmla="*/ 70359 w 437699"/>
                <a:gd name="connsiteY161" fmla="*/ 270623 h 462547"/>
                <a:gd name="connsiteX162" fmla="*/ 31300 w 437699"/>
                <a:gd name="connsiteY162" fmla="*/ 247374 h 462547"/>
                <a:gd name="connsiteX163" fmla="*/ 20141 w 437699"/>
                <a:gd name="connsiteY163" fmla="*/ 237144 h 462547"/>
                <a:gd name="connsiteX164" fmla="*/ 17350 w 437699"/>
                <a:gd name="connsiteY164" fmla="*/ 231564 h 462547"/>
                <a:gd name="connsiteX165" fmla="*/ 16420 w 437699"/>
                <a:gd name="connsiteY165" fmla="*/ 227844 h 462547"/>
                <a:gd name="connsiteX166" fmla="*/ 16420 w 437699"/>
                <a:gd name="connsiteY166" fmla="*/ 225055 h 462547"/>
                <a:gd name="connsiteX167" fmla="*/ 17350 w 437699"/>
                <a:gd name="connsiteY167" fmla="*/ 222265 h 462547"/>
                <a:gd name="connsiteX168" fmla="*/ 20141 w 437699"/>
                <a:gd name="connsiteY168" fmla="*/ 217615 h 462547"/>
                <a:gd name="connsiteX169" fmla="*/ 27580 w 437699"/>
                <a:gd name="connsiteY169" fmla="*/ 210175 h 462547"/>
                <a:gd name="connsiteX170" fmla="*/ 53619 w 437699"/>
                <a:gd name="connsiteY170" fmla="*/ 195295 h 462547"/>
                <a:gd name="connsiteX171" fmla="*/ 58269 w 437699"/>
                <a:gd name="connsiteY171" fmla="*/ 192505 h 462547"/>
                <a:gd name="connsiteX172" fmla="*/ 57340 w 437699"/>
                <a:gd name="connsiteY172" fmla="*/ 193435 h 462547"/>
                <a:gd name="connsiteX173" fmla="*/ 58269 w 437699"/>
                <a:gd name="connsiteY173" fmla="*/ 192505 h 462547"/>
                <a:gd name="connsiteX174" fmla="*/ 58269 w 437699"/>
                <a:gd name="connsiteY174" fmla="*/ 192505 h 462547"/>
                <a:gd name="connsiteX175" fmla="*/ 58269 w 437699"/>
                <a:gd name="connsiteY175" fmla="*/ 192505 h 462547"/>
                <a:gd name="connsiteX176" fmla="*/ 58269 w 437699"/>
                <a:gd name="connsiteY176" fmla="*/ 192505 h 462547"/>
                <a:gd name="connsiteX177" fmla="*/ 58269 w 437699"/>
                <a:gd name="connsiteY177" fmla="*/ 192505 h 462547"/>
                <a:gd name="connsiteX178" fmla="*/ 58269 w 437699"/>
                <a:gd name="connsiteY178" fmla="*/ 192505 h 462547"/>
                <a:gd name="connsiteX179" fmla="*/ 58269 w 437699"/>
                <a:gd name="connsiteY179" fmla="*/ 192505 h 462547"/>
                <a:gd name="connsiteX180" fmla="*/ 58269 w 437699"/>
                <a:gd name="connsiteY180" fmla="*/ 192505 h 462547"/>
                <a:gd name="connsiteX181" fmla="*/ 343772 w 437699"/>
                <a:gd name="connsiteY181" fmla="*/ 89278 h 462547"/>
                <a:gd name="connsiteX182" fmla="*/ 342842 w 437699"/>
                <a:gd name="connsiteY182" fmla="*/ 89278 h 462547"/>
                <a:gd name="connsiteX183" fmla="*/ 343772 w 437699"/>
                <a:gd name="connsiteY183" fmla="*/ 89278 h 462547"/>
                <a:gd name="connsiteX184" fmla="*/ 343772 w 437699"/>
                <a:gd name="connsiteY184" fmla="*/ 89278 h 462547"/>
                <a:gd name="connsiteX185" fmla="*/ 130807 w 437699"/>
                <a:gd name="connsiteY185" fmla="*/ 125547 h 462547"/>
                <a:gd name="connsiteX186" fmla="*/ 130807 w 437699"/>
                <a:gd name="connsiteY186" fmla="*/ 126477 h 462547"/>
                <a:gd name="connsiteX187" fmla="*/ 130807 w 437699"/>
                <a:gd name="connsiteY187" fmla="*/ 125547 h 462547"/>
                <a:gd name="connsiteX188" fmla="*/ 130807 w 437699"/>
                <a:gd name="connsiteY188" fmla="*/ 125547 h 462547"/>
                <a:gd name="connsiteX189" fmla="*/ 388411 w 437699"/>
                <a:gd name="connsiteY189" fmla="*/ 218545 h 462547"/>
                <a:gd name="connsiteX190" fmla="*/ 388411 w 437699"/>
                <a:gd name="connsiteY190" fmla="*/ 218545 h 462547"/>
                <a:gd name="connsiteX191" fmla="*/ 388411 w 437699"/>
                <a:gd name="connsiteY191" fmla="*/ 218545 h 462547"/>
                <a:gd name="connsiteX192" fmla="*/ 388411 w 437699"/>
                <a:gd name="connsiteY192" fmla="*/ 218545 h 462547"/>
                <a:gd name="connsiteX193" fmla="*/ 100118 w 437699"/>
                <a:gd name="connsiteY193" fmla="*/ 308752 h 462547"/>
                <a:gd name="connsiteX194" fmla="*/ 100118 w 437699"/>
                <a:gd name="connsiteY194" fmla="*/ 308752 h 462547"/>
                <a:gd name="connsiteX195" fmla="*/ 100118 w 437699"/>
                <a:gd name="connsiteY195" fmla="*/ 308752 h 462547"/>
                <a:gd name="connsiteX196" fmla="*/ 100118 w 437699"/>
                <a:gd name="connsiteY196" fmla="*/ 308752 h 462547"/>
                <a:gd name="connsiteX197" fmla="*/ 300993 w 437699"/>
                <a:gd name="connsiteY197" fmla="*/ 369201 h 462547"/>
                <a:gd name="connsiteX198" fmla="*/ 300993 w 437699"/>
                <a:gd name="connsiteY198" fmla="*/ 369201 h 462547"/>
                <a:gd name="connsiteX199" fmla="*/ 300993 w 437699"/>
                <a:gd name="connsiteY199" fmla="*/ 369201 h 462547"/>
                <a:gd name="connsiteX200" fmla="*/ 300993 w 437699"/>
                <a:gd name="connsiteY200" fmla="*/ 369201 h 462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437699" h="462547">
                  <a:moveTo>
                    <a:pt x="171727" y="2790"/>
                  </a:moveTo>
                  <a:cubicBezTo>
                    <a:pt x="169867" y="3720"/>
                    <a:pt x="168007" y="4650"/>
                    <a:pt x="166146" y="5580"/>
                  </a:cubicBezTo>
                  <a:cubicBezTo>
                    <a:pt x="164287" y="6510"/>
                    <a:pt x="162427" y="8370"/>
                    <a:pt x="161497" y="9300"/>
                  </a:cubicBezTo>
                  <a:cubicBezTo>
                    <a:pt x="157777" y="13020"/>
                    <a:pt x="154987" y="16740"/>
                    <a:pt x="153127" y="21390"/>
                  </a:cubicBezTo>
                  <a:cubicBezTo>
                    <a:pt x="142897" y="39989"/>
                    <a:pt x="141038" y="61379"/>
                    <a:pt x="139177" y="81838"/>
                  </a:cubicBezTo>
                  <a:cubicBezTo>
                    <a:pt x="138247" y="86488"/>
                    <a:pt x="138247" y="91138"/>
                    <a:pt x="137317" y="95788"/>
                  </a:cubicBezTo>
                  <a:cubicBezTo>
                    <a:pt x="136388" y="105087"/>
                    <a:pt x="133597" y="114387"/>
                    <a:pt x="130807" y="123687"/>
                  </a:cubicBezTo>
                  <a:cubicBezTo>
                    <a:pt x="128947" y="128337"/>
                    <a:pt x="126158" y="132987"/>
                    <a:pt x="122438" y="137637"/>
                  </a:cubicBezTo>
                  <a:cubicBezTo>
                    <a:pt x="118718" y="142287"/>
                    <a:pt x="114998" y="146006"/>
                    <a:pt x="110348" y="149726"/>
                  </a:cubicBezTo>
                  <a:cubicBezTo>
                    <a:pt x="101978" y="156236"/>
                    <a:pt x="92679" y="160886"/>
                    <a:pt x="82449" y="165536"/>
                  </a:cubicBezTo>
                  <a:cubicBezTo>
                    <a:pt x="62919" y="173906"/>
                    <a:pt x="41530" y="179486"/>
                    <a:pt x="22930" y="191575"/>
                  </a:cubicBezTo>
                  <a:cubicBezTo>
                    <a:pt x="18280" y="194365"/>
                    <a:pt x="13631" y="198085"/>
                    <a:pt x="9910" y="202735"/>
                  </a:cubicBezTo>
                  <a:cubicBezTo>
                    <a:pt x="6191" y="206455"/>
                    <a:pt x="3400" y="211105"/>
                    <a:pt x="1541" y="216685"/>
                  </a:cubicBezTo>
                  <a:cubicBezTo>
                    <a:pt x="-319" y="221335"/>
                    <a:pt x="-319" y="225984"/>
                    <a:pt x="611" y="230634"/>
                  </a:cubicBezTo>
                  <a:cubicBezTo>
                    <a:pt x="1541" y="235284"/>
                    <a:pt x="3400" y="239004"/>
                    <a:pt x="5261" y="242724"/>
                  </a:cubicBezTo>
                  <a:cubicBezTo>
                    <a:pt x="9910" y="251094"/>
                    <a:pt x="17350" y="257604"/>
                    <a:pt x="24790" y="263184"/>
                  </a:cubicBezTo>
                  <a:cubicBezTo>
                    <a:pt x="32230" y="268763"/>
                    <a:pt x="40600" y="274343"/>
                    <a:pt x="48970" y="278993"/>
                  </a:cubicBezTo>
                  <a:cubicBezTo>
                    <a:pt x="65709" y="289223"/>
                    <a:pt x="83379" y="296663"/>
                    <a:pt x="98258" y="308752"/>
                  </a:cubicBezTo>
                  <a:cubicBezTo>
                    <a:pt x="103838" y="312472"/>
                    <a:pt x="108488" y="317122"/>
                    <a:pt x="113138" y="322702"/>
                  </a:cubicBezTo>
                  <a:cubicBezTo>
                    <a:pt x="114998" y="325492"/>
                    <a:pt x="117788" y="329212"/>
                    <a:pt x="118718" y="332932"/>
                  </a:cubicBezTo>
                  <a:cubicBezTo>
                    <a:pt x="121508" y="339442"/>
                    <a:pt x="123368" y="345952"/>
                    <a:pt x="124298" y="352461"/>
                  </a:cubicBezTo>
                  <a:cubicBezTo>
                    <a:pt x="127088" y="374781"/>
                    <a:pt x="125228" y="397100"/>
                    <a:pt x="128947" y="418490"/>
                  </a:cubicBezTo>
                  <a:cubicBezTo>
                    <a:pt x="130807" y="428719"/>
                    <a:pt x="134528" y="438949"/>
                    <a:pt x="140107" y="447319"/>
                  </a:cubicBezTo>
                  <a:cubicBezTo>
                    <a:pt x="143827" y="451969"/>
                    <a:pt x="147547" y="456619"/>
                    <a:pt x="154057" y="459409"/>
                  </a:cubicBezTo>
                  <a:cubicBezTo>
                    <a:pt x="159637" y="462199"/>
                    <a:pt x="165217" y="463129"/>
                    <a:pt x="171727" y="462199"/>
                  </a:cubicBezTo>
                  <a:cubicBezTo>
                    <a:pt x="178237" y="461269"/>
                    <a:pt x="184746" y="459409"/>
                    <a:pt x="191256" y="456619"/>
                  </a:cubicBezTo>
                  <a:cubicBezTo>
                    <a:pt x="204276" y="451039"/>
                    <a:pt x="216365" y="441739"/>
                    <a:pt x="227525" y="432439"/>
                  </a:cubicBezTo>
                  <a:cubicBezTo>
                    <a:pt x="248915" y="414770"/>
                    <a:pt x="268444" y="394310"/>
                    <a:pt x="286114" y="372921"/>
                  </a:cubicBezTo>
                  <a:cubicBezTo>
                    <a:pt x="287974" y="371061"/>
                    <a:pt x="288904" y="369201"/>
                    <a:pt x="288904" y="366411"/>
                  </a:cubicBezTo>
                  <a:lnTo>
                    <a:pt x="288904" y="366411"/>
                  </a:lnTo>
                  <a:cubicBezTo>
                    <a:pt x="290764" y="366411"/>
                    <a:pt x="292624" y="367341"/>
                    <a:pt x="295414" y="367341"/>
                  </a:cubicBezTo>
                  <a:cubicBezTo>
                    <a:pt x="297274" y="367341"/>
                    <a:pt x="299134" y="368271"/>
                    <a:pt x="301923" y="368271"/>
                  </a:cubicBezTo>
                  <a:cubicBezTo>
                    <a:pt x="301923" y="368271"/>
                    <a:pt x="301923" y="368271"/>
                    <a:pt x="301923" y="368271"/>
                  </a:cubicBezTo>
                  <a:cubicBezTo>
                    <a:pt x="301923" y="368271"/>
                    <a:pt x="301923" y="368271"/>
                    <a:pt x="302853" y="368271"/>
                  </a:cubicBezTo>
                  <a:cubicBezTo>
                    <a:pt x="302853" y="368271"/>
                    <a:pt x="302853" y="368271"/>
                    <a:pt x="302853" y="368271"/>
                  </a:cubicBezTo>
                  <a:cubicBezTo>
                    <a:pt x="302853" y="368271"/>
                    <a:pt x="302853" y="368271"/>
                    <a:pt x="302853" y="368271"/>
                  </a:cubicBezTo>
                  <a:cubicBezTo>
                    <a:pt x="302853" y="368271"/>
                    <a:pt x="302853" y="368271"/>
                    <a:pt x="302853" y="368271"/>
                  </a:cubicBezTo>
                  <a:cubicBezTo>
                    <a:pt x="302853" y="368271"/>
                    <a:pt x="302853" y="368271"/>
                    <a:pt x="302853" y="368271"/>
                  </a:cubicBezTo>
                  <a:cubicBezTo>
                    <a:pt x="302853" y="368271"/>
                    <a:pt x="302853" y="368271"/>
                    <a:pt x="302853" y="368271"/>
                  </a:cubicBezTo>
                  <a:lnTo>
                    <a:pt x="302853" y="368271"/>
                  </a:lnTo>
                  <a:cubicBezTo>
                    <a:pt x="302853" y="368271"/>
                    <a:pt x="302853" y="368271"/>
                    <a:pt x="302853" y="368271"/>
                  </a:cubicBezTo>
                  <a:cubicBezTo>
                    <a:pt x="302853" y="368271"/>
                    <a:pt x="302853" y="368271"/>
                    <a:pt x="302853" y="368271"/>
                  </a:cubicBezTo>
                  <a:cubicBezTo>
                    <a:pt x="302853" y="368271"/>
                    <a:pt x="303784" y="368271"/>
                    <a:pt x="303784" y="368271"/>
                  </a:cubicBezTo>
                  <a:cubicBezTo>
                    <a:pt x="303784" y="368271"/>
                    <a:pt x="303784" y="368271"/>
                    <a:pt x="302853" y="368271"/>
                  </a:cubicBezTo>
                  <a:cubicBezTo>
                    <a:pt x="314013" y="370131"/>
                    <a:pt x="325173" y="371991"/>
                    <a:pt x="335402" y="374781"/>
                  </a:cubicBezTo>
                  <a:cubicBezTo>
                    <a:pt x="348422" y="377571"/>
                    <a:pt x="360512" y="380361"/>
                    <a:pt x="373532" y="382221"/>
                  </a:cubicBezTo>
                  <a:cubicBezTo>
                    <a:pt x="385621" y="384081"/>
                    <a:pt x="397711" y="385011"/>
                    <a:pt x="409801" y="383151"/>
                  </a:cubicBezTo>
                  <a:cubicBezTo>
                    <a:pt x="419100" y="381291"/>
                    <a:pt x="428400" y="376641"/>
                    <a:pt x="433980" y="368271"/>
                  </a:cubicBezTo>
                  <a:cubicBezTo>
                    <a:pt x="436770" y="362691"/>
                    <a:pt x="437700" y="356181"/>
                    <a:pt x="437700" y="349671"/>
                  </a:cubicBezTo>
                  <a:cubicBezTo>
                    <a:pt x="436770" y="341302"/>
                    <a:pt x="434910" y="332002"/>
                    <a:pt x="431190" y="324562"/>
                  </a:cubicBezTo>
                  <a:cubicBezTo>
                    <a:pt x="421890" y="300383"/>
                    <a:pt x="406081" y="278993"/>
                    <a:pt x="395851" y="255744"/>
                  </a:cubicBezTo>
                  <a:cubicBezTo>
                    <a:pt x="393061" y="248304"/>
                    <a:pt x="390271" y="240864"/>
                    <a:pt x="389341" y="232494"/>
                  </a:cubicBezTo>
                  <a:cubicBezTo>
                    <a:pt x="388411" y="226914"/>
                    <a:pt x="388411" y="222265"/>
                    <a:pt x="389341" y="216685"/>
                  </a:cubicBezTo>
                  <a:cubicBezTo>
                    <a:pt x="390271" y="212965"/>
                    <a:pt x="391201" y="209245"/>
                    <a:pt x="392131" y="205525"/>
                  </a:cubicBezTo>
                  <a:cubicBezTo>
                    <a:pt x="394921" y="199015"/>
                    <a:pt x="398641" y="192505"/>
                    <a:pt x="402361" y="185995"/>
                  </a:cubicBezTo>
                  <a:cubicBezTo>
                    <a:pt x="407011" y="178556"/>
                    <a:pt x="411661" y="171116"/>
                    <a:pt x="416311" y="163676"/>
                  </a:cubicBezTo>
                  <a:cubicBezTo>
                    <a:pt x="424681" y="149726"/>
                    <a:pt x="433980" y="133917"/>
                    <a:pt x="435840" y="117177"/>
                  </a:cubicBezTo>
                  <a:cubicBezTo>
                    <a:pt x="436770" y="109737"/>
                    <a:pt x="435840" y="103227"/>
                    <a:pt x="432120" y="96718"/>
                  </a:cubicBezTo>
                  <a:cubicBezTo>
                    <a:pt x="430260" y="92998"/>
                    <a:pt x="427470" y="91138"/>
                    <a:pt x="424681" y="88348"/>
                  </a:cubicBezTo>
                  <a:cubicBezTo>
                    <a:pt x="421890" y="86488"/>
                    <a:pt x="418171" y="84628"/>
                    <a:pt x="414451" y="83698"/>
                  </a:cubicBezTo>
                  <a:cubicBezTo>
                    <a:pt x="410731" y="82768"/>
                    <a:pt x="407011" y="81838"/>
                    <a:pt x="403291" y="81838"/>
                  </a:cubicBezTo>
                  <a:cubicBezTo>
                    <a:pt x="399571" y="81838"/>
                    <a:pt x="394921" y="81838"/>
                    <a:pt x="391201" y="81838"/>
                  </a:cubicBezTo>
                  <a:cubicBezTo>
                    <a:pt x="381901" y="81838"/>
                    <a:pt x="372602" y="83698"/>
                    <a:pt x="363302" y="85558"/>
                  </a:cubicBezTo>
                  <a:cubicBezTo>
                    <a:pt x="356792" y="86488"/>
                    <a:pt x="351212" y="87418"/>
                    <a:pt x="344702" y="88348"/>
                  </a:cubicBezTo>
                  <a:cubicBezTo>
                    <a:pt x="339123" y="89278"/>
                    <a:pt x="332613" y="89278"/>
                    <a:pt x="326103" y="89278"/>
                  </a:cubicBezTo>
                  <a:cubicBezTo>
                    <a:pt x="318663" y="89278"/>
                    <a:pt x="311223" y="89278"/>
                    <a:pt x="303784" y="88348"/>
                  </a:cubicBezTo>
                  <a:cubicBezTo>
                    <a:pt x="303784" y="88348"/>
                    <a:pt x="303784" y="88348"/>
                    <a:pt x="303784" y="88348"/>
                  </a:cubicBezTo>
                  <a:cubicBezTo>
                    <a:pt x="303784" y="88348"/>
                    <a:pt x="302853" y="88348"/>
                    <a:pt x="302853" y="88348"/>
                  </a:cubicBezTo>
                  <a:cubicBezTo>
                    <a:pt x="302853" y="88348"/>
                    <a:pt x="303784" y="88348"/>
                    <a:pt x="303784" y="88348"/>
                  </a:cubicBezTo>
                  <a:cubicBezTo>
                    <a:pt x="296343" y="87418"/>
                    <a:pt x="288904" y="85558"/>
                    <a:pt x="282394" y="82768"/>
                  </a:cubicBezTo>
                  <a:cubicBezTo>
                    <a:pt x="275884" y="79978"/>
                    <a:pt x="270304" y="76258"/>
                    <a:pt x="264724" y="72538"/>
                  </a:cubicBezTo>
                  <a:cubicBezTo>
                    <a:pt x="257285" y="66958"/>
                    <a:pt x="250775" y="59519"/>
                    <a:pt x="244265" y="53009"/>
                  </a:cubicBezTo>
                  <a:cubicBezTo>
                    <a:pt x="239615" y="47429"/>
                    <a:pt x="234965" y="41849"/>
                    <a:pt x="230315" y="35339"/>
                  </a:cubicBezTo>
                  <a:cubicBezTo>
                    <a:pt x="224736" y="28829"/>
                    <a:pt x="219155" y="22319"/>
                    <a:pt x="213576" y="16740"/>
                  </a:cubicBezTo>
                  <a:cubicBezTo>
                    <a:pt x="207066" y="11160"/>
                    <a:pt x="200556" y="5580"/>
                    <a:pt x="193116" y="2790"/>
                  </a:cubicBezTo>
                  <a:cubicBezTo>
                    <a:pt x="189396" y="930"/>
                    <a:pt x="185676" y="0"/>
                    <a:pt x="181026" y="0"/>
                  </a:cubicBezTo>
                  <a:cubicBezTo>
                    <a:pt x="178237" y="930"/>
                    <a:pt x="174517" y="1860"/>
                    <a:pt x="171727" y="2790"/>
                  </a:cubicBezTo>
                  <a:lnTo>
                    <a:pt x="171727" y="2790"/>
                  </a:lnTo>
                  <a:close/>
                  <a:moveTo>
                    <a:pt x="58269" y="192505"/>
                  </a:moveTo>
                  <a:cubicBezTo>
                    <a:pt x="61990" y="191575"/>
                    <a:pt x="64779" y="189715"/>
                    <a:pt x="68499" y="188785"/>
                  </a:cubicBezTo>
                  <a:lnTo>
                    <a:pt x="72219" y="187855"/>
                  </a:lnTo>
                  <a:cubicBezTo>
                    <a:pt x="81519" y="184136"/>
                    <a:pt x="90819" y="180416"/>
                    <a:pt x="99189" y="176696"/>
                  </a:cubicBezTo>
                  <a:cubicBezTo>
                    <a:pt x="114998" y="169256"/>
                    <a:pt x="127088" y="159026"/>
                    <a:pt x="136388" y="147866"/>
                  </a:cubicBezTo>
                  <a:cubicBezTo>
                    <a:pt x="143827" y="137637"/>
                    <a:pt x="149407" y="125547"/>
                    <a:pt x="152197" y="110667"/>
                  </a:cubicBezTo>
                  <a:cubicBezTo>
                    <a:pt x="154057" y="101368"/>
                    <a:pt x="154987" y="92068"/>
                    <a:pt x="155917" y="82768"/>
                  </a:cubicBezTo>
                  <a:lnTo>
                    <a:pt x="155917" y="81838"/>
                  </a:lnTo>
                  <a:cubicBezTo>
                    <a:pt x="155917" y="77188"/>
                    <a:pt x="156847" y="73468"/>
                    <a:pt x="157777" y="68818"/>
                  </a:cubicBezTo>
                  <a:cubicBezTo>
                    <a:pt x="159637" y="55799"/>
                    <a:pt x="162427" y="45569"/>
                    <a:pt x="165217" y="37199"/>
                  </a:cubicBezTo>
                  <a:cubicBezTo>
                    <a:pt x="167077" y="32549"/>
                    <a:pt x="168937" y="28829"/>
                    <a:pt x="171727" y="26039"/>
                  </a:cubicBezTo>
                  <a:cubicBezTo>
                    <a:pt x="172656" y="25109"/>
                    <a:pt x="173587" y="23249"/>
                    <a:pt x="175446" y="22319"/>
                  </a:cubicBezTo>
                  <a:cubicBezTo>
                    <a:pt x="176377" y="21390"/>
                    <a:pt x="177306" y="21390"/>
                    <a:pt x="178237" y="20460"/>
                  </a:cubicBezTo>
                  <a:cubicBezTo>
                    <a:pt x="179166" y="20460"/>
                    <a:pt x="179166" y="20460"/>
                    <a:pt x="180096" y="19530"/>
                  </a:cubicBezTo>
                  <a:cubicBezTo>
                    <a:pt x="180096" y="19530"/>
                    <a:pt x="181026" y="19530"/>
                    <a:pt x="181026" y="19530"/>
                  </a:cubicBezTo>
                  <a:cubicBezTo>
                    <a:pt x="181026" y="19530"/>
                    <a:pt x="181956" y="19530"/>
                    <a:pt x="181956" y="19530"/>
                  </a:cubicBezTo>
                  <a:cubicBezTo>
                    <a:pt x="183816" y="19530"/>
                    <a:pt x="184746" y="20460"/>
                    <a:pt x="186606" y="20460"/>
                  </a:cubicBezTo>
                  <a:cubicBezTo>
                    <a:pt x="189396" y="21390"/>
                    <a:pt x="192186" y="23249"/>
                    <a:pt x="194976" y="25109"/>
                  </a:cubicBezTo>
                  <a:cubicBezTo>
                    <a:pt x="205206" y="33479"/>
                    <a:pt x="214505" y="43709"/>
                    <a:pt x="222875" y="53939"/>
                  </a:cubicBezTo>
                  <a:lnTo>
                    <a:pt x="227525" y="59519"/>
                  </a:lnTo>
                  <a:cubicBezTo>
                    <a:pt x="241475" y="76258"/>
                    <a:pt x="255425" y="87418"/>
                    <a:pt x="269374" y="93928"/>
                  </a:cubicBezTo>
                  <a:cubicBezTo>
                    <a:pt x="284254" y="101368"/>
                    <a:pt x="301923" y="105087"/>
                    <a:pt x="324243" y="105087"/>
                  </a:cubicBezTo>
                  <a:lnTo>
                    <a:pt x="325173" y="105087"/>
                  </a:lnTo>
                  <a:cubicBezTo>
                    <a:pt x="329823" y="105087"/>
                    <a:pt x="333542" y="105087"/>
                    <a:pt x="338192" y="105087"/>
                  </a:cubicBezTo>
                  <a:cubicBezTo>
                    <a:pt x="340983" y="105087"/>
                    <a:pt x="344702" y="104157"/>
                    <a:pt x="347492" y="104157"/>
                  </a:cubicBezTo>
                  <a:lnTo>
                    <a:pt x="348422" y="104157"/>
                  </a:lnTo>
                  <a:cubicBezTo>
                    <a:pt x="351212" y="104157"/>
                    <a:pt x="354932" y="103227"/>
                    <a:pt x="357722" y="103227"/>
                  </a:cubicBezTo>
                  <a:lnTo>
                    <a:pt x="359582" y="103227"/>
                  </a:lnTo>
                  <a:cubicBezTo>
                    <a:pt x="363302" y="102297"/>
                    <a:pt x="367022" y="102297"/>
                    <a:pt x="369812" y="101368"/>
                  </a:cubicBezTo>
                  <a:cubicBezTo>
                    <a:pt x="376322" y="100438"/>
                    <a:pt x="384691" y="99508"/>
                    <a:pt x="392131" y="99508"/>
                  </a:cubicBezTo>
                  <a:cubicBezTo>
                    <a:pt x="395851" y="99508"/>
                    <a:pt x="398641" y="99508"/>
                    <a:pt x="402361" y="100438"/>
                  </a:cubicBezTo>
                  <a:cubicBezTo>
                    <a:pt x="405151" y="101368"/>
                    <a:pt x="407941" y="101368"/>
                    <a:pt x="409801" y="102297"/>
                  </a:cubicBezTo>
                  <a:cubicBezTo>
                    <a:pt x="410731" y="103227"/>
                    <a:pt x="411661" y="103227"/>
                    <a:pt x="412590" y="104157"/>
                  </a:cubicBezTo>
                  <a:cubicBezTo>
                    <a:pt x="413521" y="105087"/>
                    <a:pt x="413521" y="105087"/>
                    <a:pt x="414451" y="106017"/>
                  </a:cubicBezTo>
                  <a:cubicBezTo>
                    <a:pt x="415381" y="106947"/>
                    <a:pt x="415381" y="107877"/>
                    <a:pt x="416311" y="108807"/>
                  </a:cubicBezTo>
                  <a:cubicBezTo>
                    <a:pt x="417240" y="109737"/>
                    <a:pt x="417240" y="111597"/>
                    <a:pt x="417240" y="113457"/>
                  </a:cubicBezTo>
                  <a:cubicBezTo>
                    <a:pt x="417240" y="115317"/>
                    <a:pt x="417240" y="118107"/>
                    <a:pt x="417240" y="119967"/>
                  </a:cubicBezTo>
                  <a:cubicBezTo>
                    <a:pt x="416311" y="124617"/>
                    <a:pt x="414451" y="130197"/>
                    <a:pt x="411661" y="136707"/>
                  </a:cubicBezTo>
                  <a:cubicBezTo>
                    <a:pt x="406081" y="148796"/>
                    <a:pt x="399571" y="159956"/>
                    <a:pt x="393061" y="171116"/>
                  </a:cubicBezTo>
                  <a:lnTo>
                    <a:pt x="389341" y="176696"/>
                  </a:lnTo>
                  <a:cubicBezTo>
                    <a:pt x="385621" y="183206"/>
                    <a:pt x="381901" y="189715"/>
                    <a:pt x="378182" y="196225"/>
                  </a:cubicBezTo>
                  <a:cubicBezTo>
                    <a:pt x="375391" y="201805"/>
                    <a:pt x="372602" y="207385"/>
                    <a:pt x="371672" y="213895"/>
                  </a:cubicBezTo>
                  <a:cubicBezTo>
                    <a:pt x="367022" y="237144"/>
                    <a:pt x="376322" y="259464"/>
                    <a:pt x="384691" y="276203"/>
                  </a:cubicBezTo>
                  <a:cubicBezTo>
                    <a:pt x="388411" y="284573"/>
                    <a:pt x="393061" y="292013"/>
                    <a:pt x="396781" y="299453"/>
                  </a:cubicBezTo>
                  <a:cubicBezTo>
                    <a:pt x="402361" y="308752"/>
                    <a:pt x="407941" y="318982"/>
                    <a:pt x="412590" y="329212"/>
                  </a:cubicBezTo>
                  <a:cubicBezTo>
                    <a:pt x="416311" y="337582"/>
                    <a:pt x="418171" y="344092"/>
                    <a:pt x="419100" y="350601"/>
                  </a:cubicBezTo>
                  <a:cubicBezTo>
                    <a:pt x="419100" y="353391"/>
                    <a:pt x="419100" y="356181"/>
                    <a:pt x="419100" y="358041"/>
                  </a:cubicBezTo>
                  <a:cubicBezTo>
                    <a:pt x="419100" y="359901"/>
                    <a:pt x="418171" y="360831"/>
                    <a:pt x="418171" y="361761"/>
                  </a:cubicBezTo>
                  <a:cubicBezTo>
                    <a:pt x="418171" y="362691"/>
                    <a:pt x="417240" y="363621"/>
                    <a:pt x="416311" y="364551"/>
                  </a:cubicBezTo>
                  <a:cubicBezTo>
                    <a:pt x="415381" y="365481"/>
                    <a:pt x="415381" y="366411"/>
                    <a:pt x="414451" y="366411"/>
                  </a:cubicBezTo>
                  <a:cubicBezTo>
                    <a:pt x="413521" y="367341"/>
                    <a:pt x="412590" y="368271"/>
                    <a:pt x="410731" y="368271"/>
                  </a:cubicBezTo>
                  <a:cubicBezTo>
                    <a:pt x="407941" y="369201"/>
                    <a:pt x="406081" y="370131"/>
                    <a:pt x="402361" y="370131"/>
                  </a:cubicBezTo>
                  <a:cubicBezTo>
                    <a:pt x="399571" y="370131"/>
                    <a:pt x="396781" y="371061"/>
                    <a:pt x="393061" y="371061"/>
                  </a:cubicBezTo>
                  <a:cubicBezTo>
                    <a:pt x="388411" y="371061"/>
                    <a:pt x="382832" y="371061"/>
                    <a:pt x="375391" y="370131"/>
                  </a:cubicBezTo>
                  <a:cubicBezTo>
                    <a:pt x="362372" y="368271"/>
                    <a:pt x="349352" y="365481"/>
                    <a:pt x="338192" y="363621"/>
                  </a:cubicBezTo>
                  <a:lnTo>
                    <a:pt x="334473" y="362691"/>
                  </a:lnTo>
                  <a:cubicBezTo>
                    <a:pt x="327963" y="361761"/>
                    <a:pt x="321453" y="359901"/>
                    <a:pt x="314943" y="358971"/>
                  </a:cubicBezTo>
                  <a:cubicBezTo>
                    <a:pt x="310293" y="358041"/>
                    <a:pt x="304713" y="357111"/>
                    <a:pt x="300063" y="357111"/>
                  </a:cubicBezTo>
                  <a:lnTo>
                    <a:pt x="299134" y="357111"/>
                  </a:lnTo>
                  <a:lnTo>
                    <a:pt x="297274" y="357111"/>
                  </a:lnTo>
                  <a:lnTo>
                    <a:pt x="293553" y="356181"/>
                  </a:lnTo>
                  <a:cubicBezTo>
                    <a:pt x="290764" y="355251"/>
                    <a:pt x="287044" y="355251"/>
                    <a:pt x="284254" y="355251"/>
                  </a:cubicBezTo>
                  <a:cubicBezTo>
                    <a:pt x="283324" y="355251"/>
                    <a:pt x="281464" y="355251"/>
                    <a:pt x="280534" y="355251"/>
                  </a:cubicBezTo>
                  <a:cubicBezTo>
                    <a:pt x="278674" y="355251"/>
                    <a:pt x="275884" y="356181"/>
                    <a:pt x="274024" y="358041"/>
                  </a:cubicBezTo>
                  <a:cubicBezTo>
                    <a:pt x="271234" y="359901"/>
                    <a:pt x="269374" y="361761"/>
                    <a:pt x="267514" y="364551"/>
                  </a:cubicBezTo>
                  <a:cubicBezTo>
                    <a:pt x="258214" y="375711"/>
                    <a:pt x="249844" y="385011"/>
                    <a:pt x="241475" y="393380"/>
                  </a:cubicBezTo>
                  <a:cubicBezTo>
                    <a:pt x="226595" y="409190"/>
                    <a:pt x="213576" y="421280"/>
                    <a:pt x="201486" y="430579"/>
                  </a:cubicBezTo>
                  <a:cubicBezTo>
                    <a:pt x="193116" y="437089"/>
                    <a:pt x="185676" y="441739"/>
                    <a:pt x="178237" y="444529"/>
                  </a:cubicBezTo>
                  <a:cubicBezTo>
                    <a:pt x="174517" y="446389"/>
                    <a:pt x="170796" y="447319"/>
                    <a:pt x="167077" y="447319"/>
                  </a:cubicBezTo>
                  <a:cubicBezTo>
                    <a:pt x="166146" y="447319"/>
                    <a:pt x="165217" y="447319"/>
                    <a:pt x="164287" y="447319"/>
                  </a:cubicBezTo>
                  <a:cubicBezTo>
                    <a:pt x="163357" y="447319"/>
                    <a:pt x="162427" y="447319"/>
                    <a:pt x="161497" y="447319"/>
                  </a:cubicBezTo>
                  <a:cubicBezTo>
                    <a:pt x="160567" y="447319"/>
                    <a:pt x="158707" y="446389"/>
                    <a:pt x="157777" y="446389"/>
                  </a:cubicBezTo>
                  <a:cubicBezTo>
                    <a:pt x="156847" y="445459"/>
                    <a:pt x="155917" y="445459"/>
                    <a:pt x="154987" y="444529"/>
                  </a:cubicBezTo>
                  <a:cubicBezTo>
                    <a:pt x="154057" y="443599"/>
                    <a:pt x="153127" y="442669"/>
                    <a:pt x="152197" y="441739"/>
                  </a:cubicBezTo>
                  <a:cubicBezTo>
                    <a:pt x="150337" y="438949"/>
                    <a:pt x="149407" y="436159"/>
                    <a:pt x="147547" y="432439"/>
                  </a:cubicBezTo>
                  <a:cubicBezTo>
                    <a:pt x="145687" y="426860"/>
                    <a:pt x="143827" y="420350"/>
                    <a:pt x="142897" y="413840"/>
                  </a:cubicBezTo>
                  <a:cubicBezTo>
                    <a:pt x="141967" y="403610"/>
                    <a:pt x="141967" y="392450"/>
                    <a:pt x="141967" y="381291"/>
                  </a:cubicBezTo>
                  <a:cubicBezTo>
                    <a:pt x="141967" y="373851"/>
                    <a:pt x="141967" y="364551"/>
                    <a:pt x="141038" y="355251"/>
                  </a:cubicBezTo>
                  <a:cubicBezTo>
                    <a:pt x="140107" y="344092"/>
                    <a:pt x="138247" y="334792"/>
                    <a:pt x="135457" y="326422"/>
                  </a:cubicBezTo>
                  <a:cubicBezTo>
                    <a:pt x="131738" y="318052"/>
                    <a:pt x="127088" y="309682"/>
                    <a:pt x="119648" y="302243"/>
                  </a:cubicBezTo>
                  <a:cubicBezTo>
                    <a:pt x="113138" y="294803"/>
                    <a:pt x="104768" y="289223"/>
                    <a:pt x="98258" y="285503"/>
                  </a:cubicBezTo>
                  <a:cubicBezTo>
                    <a:pt x="90819" y="280853"/>
                    <a:pt x="82449" y="276203"/>
                    <a:pt x="75009" y="272483"/>
                  </a:cubicBezTo>
                  <a:lnTo>
                    <a:pt x="74079" y="272483"/>
                  </a:lnTo>
                  <a:lnTo>
                    <a:pt x="70359" y="270623"/>
                  </a:lnTo>
                  <a:cubicBezTo>
                    <a:pt x="57340" y="263184"/>
                    <a:pt x="43390" y="255744"/>
                    <a:pt x="31300" y="247374"/>
                  </a:cubicBezTo>
                  <a:cubicBezTo>
                    <a:pt x="26650" y="243654"/>
                    <a:pt x="22930" y="240864"/>
                    <a:pt x="20141" y="237144"/>
                  </a:cubicBezTo>
                  <a:cubicBezTo>
                    <a:pt x="19210" y="235284"/>
                    <a:pt x="17350" y="233424"/>
                    <a:pt x="17350" y="231564"/>
                  </a:cubicBezTo>
                  <a:cubicBezTo>
                    <a:pt x="17350" y="230634"/>
                    <a:pt x="16420" y="228774"/>
                    <a:pt x="16420" y="227844"/>
                  </a:cubicBezTo>
                  <a:cubicBezTo>
                    <a:pt x="16420" y="226914"/>
                    <a:pt x="16420" y="225984"/>
                    <a:pt x="16420" y="225055"/>
                  </a:cubicBezTo>
                  <a:cubicBezTo>
                    <a:pt x="16420" y="224124"/>
                    <a:pt x="17350" y="223195"/>
                    <a:pt x="17350" y="222265"/>
                  </a:cubicBezTo>
                  <a:cubicBezTo>
                    <a:pt x="18280" y="220405"/>
                    <a:pt x="19210" y="219475"/>
                    <a:pt x="20141" y="217615"/>
                  </a:cubicBezTo>
                  <a:cubicBezTo>
                    <a:pt x="22000" y="214825"/>
                    <a:pt x="24790" y="212965"/>
                    <a:pt x="27580" y="210175"/>
                  </a:cubicBezTo>
                  <a:cubicBezTo>
                    <a:pt x="35020" y="204595"/>
                    <a:pt x="43390" y="199945"/>
                    <a:pt x="53619" y="195295"/>
                  </a:cubicBezTo>
                  <a:cubicBezTo>
                    <a:pt x="56409" y="193435"/>
                    <a:pt x="57340" y="193435"/>
                    <a:pt x="58269" y="192505"/>
                  </a:cubicBezTo>
                  <a:cubicBezTo>
                    <a:pt x="57340" y="193435"/>
                    <a:pt x="57340" y="193435"/>
                    <a:pt x="57340" y="193435"/>
                  </a:cubicBezTo>
                  <a:cubicBezTo>
                    <a:pt x="57340" y="192505"/>
                    <a:pt x="57340" y="192505"/>
                    <a:pt x="58269" y="192505"/>
                  </a:cubicBezTo>
                  <a:cubicBezTo>
                    <a:pt x="57340" y="192505"/>
                    <a:pt x="57340" y="192505"/>
                    <a:pt x="58269" y="192505"/>
                  </a:cubicBezTo>
                  <a:cubicBezTo>
                    <a:pt x="57340" y="192505"/>
                    <a:pt x="57340" y="192505"/>
                    <a:pt x="58269" y="192505"/>
                  </a:cubicBezTo>
                  <a:cubicBezTo>
                    <a:pt x="57340" y="192505"/>
                    <a:pt x="57340" y="192505"/>
                    <a:pt x="58269" y="192505"/>
                  </a:cubicBezTo>
                  <a:cubicBezTo>
                    <a:pt x="57340" y="192505"/>
                    <a:pt x="57340" y="192505"/>
                    <a:pt x="58269" y="192505"/>
                  </a:cubicBezTo>
                  <a:cubicBezTo>
                    <a:pt x="58269" y="192505"/>
                    <a:pt x="58269" y="192505"/>
                    <a:pt x="58269" y="192505"/>
                  </a:cubicBezTo>
                  <a:cubicBezTo>
                    <a:pt x="58269" y="192505"/>
                    <a:pt x="58269" y="192505"/>
                    <a:pt x="58269" y="192505"/>
                  </a:cubicBezTo>
                  <a:lnTo>
                    <a:pt x="58269" y="192505"/>
                  </a:lnTo>
                  <a:close/>
                  <a:moveTo>
                    <a:pt x="343772" y="89278"/>
                  </a:moveTo>
                  <a:cubicBezTo>
                    <a:pt x="343772" y="89278"/>
                    <a:pt x="342842" y="89278"/>
                    <a:pt x="342842" y="89278"/>
                  </a:cubicBezTo>
                  <a:cubicBezTo>
                    <a:pt x="342842" y="89278"/>
                    <a:pt x="343772" y="89278"/>
                    <a:pt x="343772" y="89278"/>
                  </a:cubicBezTo>
                  <a:lnTo>
                    <a:pt x="343772" y="89278"/>
                  </a:lnTo>
                  <a:close/>
                  <a:moveTo>
                    <a:pt x="130807" y="125547"/>
                  </a:moveTo>
                  <a:cubicBezTo>
                    <a:pt x="130807" y="125547"/>
                    <a:pt x="130807" y="126477"/>
                    <a:pt x="130807" y="126477"/>
                  </a:cubicBezTo>
                  <a:cubicBezTo>
                    <a:pt x="129878" y="126477"/>
                    <a:pt x="129878" y="125547"/>
                    <a:pt x="130807" y="125547"/>
                  </a:cubicBezTo>
                  <a:lnTo>
                    <a:pt x="130807" y="125547"/>
                  </a:lnTo>
                  <a:close/>
                  <a:moveTo>
                    <a:pt x="388411" y="218545"/>
                  </a:moveTo>
                  <a:cubicBezTo>
                    <a:pt x="388411" y="218545"/>
                    <a:pt x="388411" y="218545"/>
                    <a:pt x="388411" y="218545"/>
                  </a:cubicBezTo>
                  <a:cubicBezTo>
                    <a:pt x="388411" y="218545"/>
                    <a:pt x="388411" y="218545"/>
                    <a:pt x="388411" y="218545"/>
                  </a:cubicBezTo>
                  <a:lnTo>
                    <a:pt x="388411" y="218545"/>
                  </a:lnTo>
                  <a:close/>
                  <a:moveTo>
                    <a:pt x="100118" y="308752"/>
                  </a:moveTo>
                  <a:cubicBezTo>
                    <a:pt x="100118" y="308752"/>
                    <a:pt x="100118" y="308752"/>
                    <a:pt x="100118" y="308752"/>
                  </a:cubicBezTo>
                  <a:cubicBezTo>
                    <a:pt x="100118" y="308752"/>
                    <a:pt x="100118" y="308752"/>
                    <a:pt x="100118" y="308752"/>
                  </a:cubicBezTo>
                  <a:lnTo>
                    <a:pt x="100118" y="308752"/>
                  </a:lnTo>
                  <a:close/>
                  <a:moveTo>
                    <a:pt x="300993" y="369201"/>
                  </a:moveTo>
                  <a:cubicBezTo>
                    <a:pt x="300993" y="369201"/>
                    <a:pt x="300993" y="369201"/>
                    <a:pt x="300993" y="369201"/>
                  </a:cubicBezTo>
                  <a:cubicBezTo>
                    <a:pt x="300993" y="369201"/>
                    <a:pt x="300993" y="369201"/>
                    <a:pt x="300993" y="369201"/>
                  </a:cubicBezTo>
                  <a:lnTo>
                    <a:pt x="300993" y="369201"/>
                  </a:lnTo>
                  <a:close/>
                </a:path>
              </a:pathLst>
            </a:custGeom>
            <a:solidFill>
              <a:srgbClr val="0E0E0E"/>
            </a:solidFill>
            <a:ln w="93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Shape 96">
              <a:extLst>
                <a:ext uri="{FF2B5EF4-FFF2-40B4-BE49-F238E27FC236}">
                  <a16:creationId xmlns:a16="http://schemas.microsoft.com/office/drawing/2014/main" id="{2023F9A8-C56A-917F-76AD-9F2283DB695F}"/>
                </a:ext>
              </a:extLst>
            </p:cNvPr>
            <p:cNvSpPr/>
            <p:nvPr/>
          </p:nvSpPr>
          <p:spPr>
            <a:xfrm>
              <a:off x="8664596" y="1038028"/>
              <a:ext cx="402679" cy="427789"/>
            </a:xfrm>
            <a:custGeom>
              <a:avLst/>
              <a:gdLst>
                <a:gd name="connsiteX0" fmla="*/ 162746 w 402679"/>
                <a:gd name="connsiteY0" fmla="*/ 2790 h 427789"/>
                <a:gd name="connsiteX1" fmla="*/ 161816 w 402679"/>
                <a:gd name="connsiteY1" fmla="*/ 2790 h 427789"/>
                <a:gd name="connsiteX2" fmla="*/ 159956 w 402679"/>
                <a:gd name="connsiteY2" fmla="*/ 3720 h 427789"/>
                <a:gd name="connsiteX3" fmla="*/ 157166 w 402679"/>
                <a:gd name="connsiteY3" fmla="*/ 5580 h 427789"/>
                <a:gd name="connsiteX4" fmla="*/ 153446 w 402679"/>
                <a:gd name="connsiteY4" fmla="*/ 9300 h 427789"/>
                <a:gd name="connsiteX5" fmla="*/ 146936 w 402679"/>
                <a:gd name="connsiteY5" fmla="*/ 20459 h 427789"/>
                <a:gd name="connsiteX6" fmla="*/ 139497 w 402679"/>
                <a:gd name="connsiteY6" fmla="*/ 52079 h 427789"/>
                <a:gd name="connsiteX7" fmla="*/ 137637 w 402679"/>
                <a:gd name="connsiteY7" fmla="*/ 65098 h 427789"/>
                <a:gd name="connsiteX8" fmla="*/ 137637 w 402679"/>
                <a:gd name="connsiteY8" fmla="*/ 66028 h 427789"/>
                <a:gd name="connsiteX9" fmla="*/ 133916 w 402679"/>
                <a:gd name="connsiteY9" fmla="*/ 93928 h 427789"/>
                <a:gd name="connsiteX10" fmla="*/ 118107 w 402679"/>
                <a:gd name="connsiteY10" fmla="*/ 131127 h 427789"/>
                <a:gd name="connsiteX11" fmla="*/ 80908 w 402679"/>
                <a:gd name="connsiteY11" fmla="*/ 159956 h 427789"/>
                <a:gd name="connsiteX12" fmla="*/ 53939 w 402679"/>
                <a:gd name="connsiteY12" fmla="*/ 171116 h 427789"/>
                <a:gd name="connsiteX13" fmla="*/ 50218 w 402679"/>
                <a:gd name="connsiteY13" fmla="*/ 172046 h 427789"/>
                <a:gd name="connsiteX14" fmla="*/ 39989 w 402679"/>
                <a:gd name="connsiteY14" fmla="*/ 175766 h 427789"/>
                <a:gd name="connsiteX15" fmla="*/ 39059 w 402679"/>
                <a:gd name="connsiteY15" fmla="*/ 175766 h 427789"/>
                <a:gd name="connsiteX16" fmla="*/ 39059 w 402679"/>
                <a:gd name="connsiteY16" fmla="*/ 175766 h 427789"/>
                <a:gd name="connsiteX17" fmla="*/ 11160 w 402679"/>
                <a:gd name="connsiteY17" fmla="*/ 190645 h 427789"/>
                <a:gd name="connsiteX18" fmla="*/ 3720 w 402679"/>
                <a:gd name="connsiteY18" fmla="*/ 198085 h 427789"/>
                <a:gd name="connsiteX19" fmla="*/ 930 w 402679"/>
                <a:gd name="connsiteY19" fmla="*/ 202735 h 427789"/>
                <a:gd name="connsiteX20" fmla="*/ 0 w 402679"/>
                <a:gd name="connsiteY20" fmla="*/ 205525 h 427789"/>
                <a:gd name="connsiteX21" fmla="*/ 0 w 402679"/>
                <a:gd name="connsiteY21" fmla="*/ 208315 h 427789"/>
                <a:gd name="connsiteX22" fmla="*/ 930 w 402679"/>
                <a:gd name="connsiteY22" fmla="*/ 212035 h 427789"/>
                <a:gd name="connsiteX23" fmla="*/ 3720 w 402679"/>
                <a:gd name="connsiteY23" fmla="*/ 217615 h 427789"/>
                <a:gd name="connsiteX24" fmla="*/ 14879 w 402679"/>
                <a:gd name="connsiteY24" fmla="*/ 227844 h 427789"/>
                <a:gd name="connsiteX25" fmla="*/ 53939 w 402679"/>
                <a:gd name="connsiteY25" fmla="*/ 251094 h 427789"/>
                <a:gd name="connsiteX26" fmla="*/ 57659 w 402679"/>
                <a:gd name="connsiteY26" fmla="*/ 252954 h 427789"/>
                <a:gd name="connsiteX27" fmla="*/ 58588 w 402679"/>
                <a:gd name="connsiteY27" fmla="*/ 252954 h 427789"/>
                <a:gd name="connsiteX28" fmla="*/ 81838 w 402679"/>
                <a:gd name="connsiteY28" fmla="*/ 265973 h 427789"/>
                <a:gd name="connsiteX29" fmla="*/ 103227 w 402679"/>
                <a:gd name="connsiteY29" fmla="*/ 282713 h 427789"/>
                <a:gd name="connsiteX30" fmla="*/ 119037 w 402679"/>
                <a:gd name="connsiteY30" fmla="*/ 306892 h 427789"/>
                <a:gd name="connsiteX31" fmla="*/ 124617 w 402679"/>
                <a:gd name="connsiteY31" fmla="*/ 335722 h 427789"/>
                <a:gd name="connsiteX32" fmla="*/ 125547 w 402679"/>
                <a:gd name="connsiteY32" fmla="*/ 361761 h 427789"/>
                <a:gd name="connsiteX33" fmla="*/ 126477 w 402679"/>
                <a:gd name="connsiteY33" fmla="*/ 394310 h 427789"/>
                <a:gd name="connsiteX34" fmla="*/ 131127 w 402679"/>
                <a:gd name="connsiteY34" fmla="*/ 412910 h 427789"/>
                <a:gd name="connsiteX35" fmla="*/ 135776 w 402679"/>
                <a:gd name="connsiteY35" fmla="*/ 422210 h 427789"/>
                <a:gd name="connsiteX36" fmla="*/ 138566 w 402679"/>
                <a:gd name="connsiteY36" fmla="*/ 425000 h 427789"/>
                <a:gd name="connsiteX37" fmla="*/ 141357 w 402679"/>
                <a:gd name="connsiteY37" fmla="*/ 426860 h 427789"/>
                <a:gd name="connsiteX38" fmla="*/ 145076 w 402679"/>
                <a:gd name="connsiteY38" fmla="*/ 427790 h 427789"/>
                <a:gd name="connsiteX39" fmla="*/ 147866 w 402679"/>
                <a:gd name="connsiteY39" fmla="*/ 427790 h 427789"/>
                <a:gd name="connsiteX40" fmla="*/ 150656 w 402679"/>
                <a:gd name="connsiteY40" fmla="*/ 427790 h 427789"/>
                <a:gd name="connsiteX41" fmla="*/ 161816 w 402679"/>
                <a:gd name="connsiteY41" fmla="*/ 425000 h 427789"/>
                <a:gd name="connsiteX42" fmla="*/ 185065 w 402679"/>
                <a:gd name="connsiteY42" fmla="*/ 411050 h 427789"/>
                <a:gd name="connsiteX43" fmla="*/ 225055 w 402679"/>
                <a:gd name="connsiteY43" fmla="*/ 373851 h 427789"/>
                <a:gd name="connsiteX44" fmla="*/ 251094 w 402679"/>
                <a:gd name="connsiteY44" fmla="*/ 345022 h 427789"/>
                <a:gd name="connsiteX45" fmla="*/ 257604 w 402679"/>
                <a:gd name="connsiteY45" fmla="*/ 338512 h 427789"/>
                <a:gd name="connsiteX46" fmla="*/ 264113 w 402679"/>
                <a:gd name="connsiteY46" fmla="*/ 335722 h 427789"/>
                <a:gd name="connsiteX47" fmla="*/ 267833 w 402679"/>
                <a:gd name="connsiteY47" fmla="*/ 335722 h 427789"/>
                <a:gd name="connsiteX48" fmla="*/ 277133 w 402679"/>
                <a:gd name="connsiteY48" fmla="*/ 336652 h 427789"/>
                <a:gd name="connsiteX49" fmla="*/ 280853 w 402679"/>
                <a:gd name="connsiteY49" fmla="*/ 337582 h 427789"/>
                <a:gd name="connsiteX50" fmla="*/ 282713 w 402679"/>
                <a:gd name="connsiteY50" fmla="*/ 337582 h 427789"/>
                <a:gd name="connsiteX51" fmla="*/ 283643 w 402679"/>
                <a:gd name="connsiteY51" fmla="*/ 337582 h 427789"/>
                <a:gd name="connsiteX52" fmla="*/ 298522 w 402679"/>
                <a:gd name="connsiteY52" fmla="*/ 339442 h 427789"/>
                <a:gd name="connsiteX53" fmla="*/ 318052 w 402679"/>
                <a:gd name="connsiteY53" fmla="*/ 343162 h 427789"/>
                <a:gd name="connsiteX54" fmla="*/ 321772 w 402679"/>
                <a:gd name="connsiteY54" fmla="*/ 344092 h 427789"/>
                <a:gd name="connsiteX55" fmla="*/ 358971 w 402679"/>
                <a:gd name="connsiteY55" fmla="*/ 350601 h 427789"/>
                <a:gd name="connsiteX56" fmla="*/ 376641 w 402679"/>
                <a:gd name="connsiteY56" fmla="*/ 351531 h 427789"/>
                <a:gd name="connsiteX57" fmla="*/ 385941 w 402679"/>
                <a:gd name="connsiteY57" fmla="*/ 350601 h 427789"/>
                <a:gd name="connsiteX58" fmla="*/ 394310 w 402679"/>
                <a:gd name="connsiteY58" fmla="*/ 348741 h 427789"/>
                <a:gd name="connsiteX59" fmla="*/ 398030 w 402679"/>
                <a:gd name="connsiteY59" fmla="*/ 346881 h 427789"/>
                <a:gd name="connsiteX60" fmla="*/ 399890 w 402679"/>
                <a:gd name="connsiteY60" fmla="*/ 345022 h 427789"/>
                <a:gd name="connsiteX61" fmla="*/ 401750 w 402679"/>
                <a:gd name="connsiteY61" fmla="*/ 342232 h 427789"/>
                <a:gd name="connsiteX62" fmla="*/ 402680 w 402679"/>
                <a:gd name="connsiteY62" fmla="*/ 338512 h 427789"/>
                <a:gd name="connsiteX63" fmla="*/ 402680 w 402679"/>
                <a:gd name="connsiteY63" fmla="*/ 331072 h 427789"/>
                <a:gd name="connsiteX64" fmla="*/ 396170 w 402679"/>
                <a:gd name="connsiteY64" fmla="*/ 309682 h 427789"/>
                <a:gd name="connsiteX65" fmla="*/ 380360 w 402679"/>
                <a:gd name="connsiteY65" fmla="*/ 279923 h 427789"/>
                <a:gd name="connsiteX66" fmla="*/ 368271 w 402679"/>
                <a:gd name="connsiteY66" fmla="*/ 256674 h 427789"/>
                <a:gd name="connsiteX67" fmla="*/ 355251 w 402679"/>
                <a:gd name="connsiteY67" fmla="*/ 194365 h 427789"/>
                <a:gd name="connsiteX68" fmla="*/ 361761 w 402679"/>
                <a:gd name="connsiteY68" fmla="*/ 176696 h 427789"/>
                <a:gd name="connsiteX69" fmla="*/ 372921 w 402679"/>
                <a:gd name="connsiteY69" fmla="*/ 157166 h 427789"/>
                <a:gd name="connsiteX70" fmla="*/ 376641 w 402679"/>
                <a:gd name="connsiteY70" fmla="*/ 151586 h 427789"/>
                <a:gd name="connsiteX71" fmla="*/ 395240 w 402679"/>
                <a:gd name="connsiteY71" fmla="*/ 117177 h 427789"/>
                <a:gd name="connsiteX72" fmla="*/ 400820 w 402679"/>
                <a:gd name="connsiteY72" fmla="*/ 100437 h 427789"/>
                <a:gd name="connsiteX73" fmla="*/ 400820 w 402679"/>
                <a:gd name="connsiteY73" fmla="*/ 93928 h 427789"/>
                <a:gd name="connsiteX74" fmla="*/ 399890 w 402679"/>
                <a:gd name="connsiteY74" fmla="*/ 89278 h 427789"/>
                <a:gd name="connsiteX75" fmla="*/ 398030 w 402679"/>
                <a:gd name="connsiteY75" fmla="*/ 86488 h 427789"/>
                <a:gd name="connsiteX76" fmla="*/ 396170 w 402679"/>
                <a:gd name="connsiteY76" fmla="*/ 84628 h 427789"/>
                <a:gd name="connsiteX77" fmla="*/ 393380 w 402679"/>
                <a:gd name="connsiteY77" fmla="*/ 82768 h 427789"/>
                <a:gd name="connsiteX78" fmla="*/ 385941 w 402679"/>
                <a:gd name="connsiteY78" fmla="*/ 80908 h 427789"/>
                <a:gd name="connsiteX79" fmla="*/ 375710 w 402679"/>
                <a:gd name="connsiteY79" fmla="*/ 79978 h 427789"/>
                <a:gd name="connsiteX80" fmla="*/ 353391 w 402679"/>
                <a:gd name="connsiteY80" fmla="*/ 81838 h 427789"/>
                <a:gd name="connsiteX81" fmla="*/ 343161 w 402679"/>
                <a:gd name="connsiteY81" fmla="*/ 83698 h 427789"/>
                <a:gd name="connsiteX82" fmla="*/ 341302 w 402679"/>
                <a:gd name="connsiteY82" fmla="*/ 83698 h 427789"/>
                <a:gd name="connsiteX83" fmla="*/ 332002 w 402679"/>
                <a:gd name="connsiteY83" fmla="*/ 84628 h 427789"/>
                <a:gd name="connsiteX84" fmla="*/ 331072 w 402679"/>
                <a:gd name="connsiteY84" fmla="*/ 84628 h 427789"/>
                <a:gd name="connsiteX85" fmla="*/ 321772 w 402679"/>
                <a:gd name="connsiteY85" fmla="*/ 85558 h 427789"/>
                <a:gd name="connsiteX86" fmla="*/ 308753 w 402679"/>
                <a:gd name="connsiteY86" fmla="*/ 85558 h 427789"/>
                <a:gd name="connsiteX87" fmla="*/ 307822 w 402679"/>
                <a:gd name="connsiteY87" fmla="*/ 85558 h 427789"/>
                <a:gd name="connsiteX88" fmla="*/ 252954 w 402679"/>
                <a:gd name="connsiteY88" fmla="*/ 74398 h 427789"/>
                <a:gd name="connsiteX89" fmla="*/ 211105 w 402679"/>
                <a:gd name="connsiteY89" fmla="*/ 39989 h 427789"/>
                <a:gd name="connsiteX90" fmla="*/ 206455 w 402679"/>
                <a:gd name="connsiteY90" fmla="*/ 34409 h 427789"/>
                <a:gd name="connsiteX91" fmla="*/ 178556 w 402679"/>
                <a:gd name="connsiteY91" fmla="*/ 5580 h 427789"/>
                <a:gd name="connsiteX92" fmla="*/ 170186 w 402679"/>
                <a:gd name="connsiteY92" fmla="*/ 930 h 427789"/>
                <a:gd name="connsiteX93" fmla="*/ 165536 w 402679"/>
                <a:gd name="connsiteY93" fmla="*/ 0 h 427789"/>
                <a:gd name="connsiteX94" fmla="*/ 162746 w 402679"/>
                <a:gd name="connsiteY94" fmla="*/ 2790 h 427789"/>
                <a:gd name="connsiteX95" fmla="*/ 162746 w 402679"/>
                <a:gd name="connsiteY95" fmla="*/ 2790 h 427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402679" h="427789">
                  <a:moveTo>
                    <a:pt x="162746" y="2790"/>
                  </a:moveTo>
                  <a:cubicBezTo>
                    <a:pt x="162746" y="2790"/>
                    <a:pt x="161816" y="2790"/>
                    <a:pt x="161816" y="2790"/>
                  </a:cubicBezTo>
                  <a:cubicBezTo>
                    <a:pt x="160886" y="2790"/>
                    <a:pt x="159956" y="2790"/>
                    <a:pt x="159956" y="3720"/>
                  </a:cubicBezTo>
                  <a:cubicBezTo>
                    <a:pt x="159026" y="4650"/>
                    <a:pt x="158096" y="4650"/>
                    <a:pt x="157166" y="5580"/>
                  </a:cubicBezTo>
                  <a:cubicBezTo>
                    <a:pt x="156236" y="6510"/>
                    <a:pt x="154376" y="7440"/>
                    <a:pt x="153446" y="9300"/>
                  </a:cubicBezTo>
                  <a:cubicBezTo>
                    <a:pt x="151586" y="12090"/>
                    <a:pt x="148796" y="15810"/>
                    <a:pt x="146936" y="20459"/>
                  </a:cubicBezTo>
                  <a:cubicBezTo>
                    <a:pt x="143216" y="28829"/>
                    <a:pt x="141357" y="39059"/>
                    <a:pt x="139497" y="52079"/>
                  </a:cubicBezTo>
                  <a:cubicBezTo>
                    <a:pt x="138566" y="56729"/>
                    <a:pt x="138566" y="60449"/>
                    <a:pt x="137637" y="65098"/>
                  </a:cubicBezTo>
                  <a:lnTo>
                    <a:pt x="137637" y="66028"/>
                  </a:lnTo>
                  <a:cubicBezTo>
                    <a:pt x="136707" y="75328"/>
                    <a:pt x="135776" y="84628"/>
                    <a:pt x="133916" y="93928"/>
                  </a:cubicBezTo>
                  <a:cubicBezTo>
                    <a:pt x="131127" y="108807"/>
                    <a:pt x="125547" y="120897"/>
                    <a:pt x="118107" y="131127"/>
                  </a:cubicBezTo>
                  <a:cubicBezTo>
                    <a:pt x="108807" y="142286"/>
                    <a:pt x="96717" y="152516"/>
                    <a:pt x="80908" y="159956"/>
                  </a:cubicBezTo>
                  <a:cubicBezTo>
                    <a:pt x="72538" y="164606"/>
                    <a:pt x="63238" y="167396"/>
                    <a:pt x="53939" y="171116"/>
                  </a:cubicBezTo>
                  <a:lnTo>
                    <a:pt x="50218" y="172046"/>
                  </a:lnTo>
                  <a:cubicBezTo>
                    <a:pt x="46499" y="172976"/>
                    <a:pt x="43709" y="174836"/>
                    <a:pt x="39989" y="175766"/>
                  </a:cubicBezTo>
                  <a:lnTo>
                    <a:pt x="39059" y="175766"/>
                  </a:lnTo>
                  <a:lnTo>
                    <a:pt x="39059" y="175766"/>
                  </a:lnTo>
                  <a:cubicBezTo>
                    <a:pt x="27899" y="180416"/>
                    <a:pt x="18600" y="185065"/>
                    <a:pt x="11160" y="190645"/>
                  </a:cubicBezTo>
                  <a:cubicBezTo>
                    <a:pt x="8369" y="193435"/>
                    <a:pt x="5580" y="195295"/>
                    <a:pt x="3720" y="198085"/>
                  </a:cubicBezTo>
                  <a:cubicBezTo>
                    <a:pt x="2790" y="199945"/>
                    <a:pt x="1860" y="200875"/>
                    <a:pt x="930" y="202735"/>
                  </a:cubicBezTo>
                  <a:cubicBezTo>
                    <a:pt x="930" y="203665"/>
                    <a:pt x="0" y="204595"/>
                    <a:pt x="0" y="205525"/>
                  </a:cubicBezTo>
                  <a:cubicBezTo>
                    <a:pt x="0" y="206455"/>
                    <a:pt x="0" y="207385"/>
                    <a:pt x="0" y="208315"/>
                  </a:cubicBezTo>
                  <a:cubicBezTo>
                    <a:pt x="0" y="209245"/>
                    <a:pt x="930" y="211105"/>
                    <a:pt x="930" y="212035"/>
                  </a:cubicBezTo>
                  <a:cubicBezTo>
                    <a:pt x="1860" y="213895"/>
                    <a:pt x="2790" y="215755"/>
                    <a:pt x="3720" y="217615"/>
                  </a:cubicBezTo>
                  <a:cubicBezTo>
                    <a:pt x="6510" y="221335"/>
                    <a:pt x="10230" y="224124"/>
                    <a:pt x="14879" y="227844"/>
                  </a:cubicBezTo>
                  <a:cubicBezTo>
                    <a:pt x="26969" y="237144"/>
                    <a:pt x="40919" y="244584"/>
                    <a:pt x="53939" y="251094"/>
                  </a:cubicBezTo>
                  <a:lnTo>
                    <a:pt x="57659" y="252954"/>
                  </a:lnTo>
                  <a:lnTo>
                    <a:pt x="58588" y="252954"/>
                  </a:lnTo>
                  <a:cubicBezTo>
                    <a:pt x="66028" y="256674"/>
                    <a:pt x="74398" y="261324"/>
                    <a:pt x="81838" y="265973"/>
                  </a:cubicBezTo>
                  <a:cubicBezTo>
                    <a:pt x="88348" y="270623"/>
                    <a:pt x="96717" y="276203"/>
                    <a:pt x="103227" y="282713"/>
                  </a:cubicBezTo>
                  <a:cubicBezTo>
                    <a:pt x="110667" y="290153"/>
                    <a:pt x="115317" y="297593"/>
                    <a:pt x="119037" y="306892"/>
                  </a:cubicBezTo>
                  <a:cubicBezTo>
                    <a:pt x="121827" y="315262"/>
                    <a:pt x="123687" y="323632"/>
                    <a:pt x="124617" y="335722"/>
                  </a:cubicBezTo>
                  <a:cubicBezTo>
                    <a:pt x="125547" y="345022"/>
                    <a:pt x="125547" y="354321"/>
                    <a:pt x="125547" y="361761"/>
                  </a:cubicBezTo>
                  <a:cubicBezTo>
                    <a:pt x="125547" y="371991"/>
                    <a:pt x="125547" y="383151"/>
                    <a:pt x="126477" y="394310"/>
                  </a:cubicBezTo>
                  <a:cubicBezTo>
                    <a:pt x="127407" y="401750"/>
                    <a:pt x="129266" y="407330"/>
                    <a:pt x="131127" y="412910"/>
                  </a:cubicBezTo>
                  <a:cubicBezTo>
                    <a:pt x="132987" y="416630"/>
                    <a:pt x="133916" y="419420"/>
                    <a:pt x="135776" y="422210"/>
                  </a:cubicBezTo>
                  <a:cubicBezTo>
                    <a:pt x="136707" y="423140"/>
                    <a:pt x="137637" y="424070"/>
                    <a:pt x="138566" y="425000"/>
                  </a:cubicBezTo>
                  <a:cubicBezTo>
                    <a:pt x="139497" y="425930"/>
                    <a:pt x="140426" y="425930"/>
                    <a:pt x="141357" y="426860"/>
                  </a:cubicBezTo>
                  <a:cubicBezTo>
                    <a:pt x="142286" y="426860"/>
                    <a:pt x="144146" y="427790"/>
                    <a:pt x="145076" y="427790"/>
                  </a:cubicBezTo>
                  <a:cubicBezTo>
                    <a:pt x="146007" y="427790"/>
                    <a:pt x="146936" y="427790"/>
                    <a:pt x="147866" y="427790"/>
                  </a:cubicBezTo>
                  <a:cubicBezTo>
                    <a:pt x="148796" y="427790"/>
                    <a:pt x="149726" y="427790"/>
                    <a:pt x="150656" y="427790"/>
                  </a:cubicBezTo>
                  <a:cubicBezTo>
                    <a:pt x="154376" y="426860"/>
                    <a:pt x="157166" y="425930"/>
                    <a:pt x="161816" y="425000"/>
                  </a:cubicBezTo>
                  <a:cubicBezTo>
                    <a:pt x="169256" y="421280"/>
                    <a:pt x="176696" y="417560"/>
                    <a:pt x="185065" y="411050"/>
                  </a:cubicBezTo>
                  <a:cubicBezTo>
                    <a:pt x="198085" y="400820"/>
                    <a:pt x="210175" y="389660"/>
                    <a:pt x="225055" y="373851"/>
                  </a:cubicBezTo>
                  <a:cubicBezTo>
                    <a:pt x="233424" y="365481"/>
                    <a:pt x="241794" y="355251"/>
                    <a:pt x="251094" y="345022"/>
                  </a:cubicBezTo>
                  <a:cubicBezTo>
                    <a:pt x="252954" y="343162"/>
                    <a:pt x="254813" y="340372"/>
                    <a:pt x="257604" y="338512"/>
                  </a:cubicBezTo>
                  <a:cubicBezTo>
                    <a:pt x="259463" y="337582"/>
                    <a:pt x="262254" y="336652"/>
                    <a:pt x="264113" y="335722"/>
                  </a:cubicBezTo>
                  <a:cubicBezTo>
                    <a:pt x="265043" y="335722"/>
                    <a:pt x="266904" y="335722"/>
                    <a:pt x="267833" y="335722"/>
                  </a:cubicBezTo>
                  <a:cubicBezTo>
                    <a:pt x="270623" y="335722"/>
                    <a:pt x="274343" y="336652"/>
                    <a:pt x="277133" y="336652"/>
                  </a:cubicBezTo>
                  <a:lnTo>
                    <a:pt x="280853" y="337582"/>
                  </a:lnTo>
                  <a:lnTo>
                    <a:pt x="282713" y="337582"/>
                  </a:lnTo>
                  <a:lnTo>
                    <a:pt x="283643" y="337582"/>
                  </a:lnTo>
                  <a:cubicBezTo>
                    <a:pt x="288293" y="338512"/>
                    <a:pt x="293873" y="338512"/>
                    <a:pt x="298522" y="339442"/>
                  </a:cubicBezTo>
                  <a:cubicBezTo>
                    <a:pt x="305032" y="340372"/>
                    <a:pt x="311542" y="342232"/>
                    <a:pt x="318052" y="343162"/>
                  </a:cubicBezTo>
                  <a:lnTo>
                    <a:pt x="321772" y="344092"/>
                  </a:lnTo>
                  <a:cubicBezTo>
                    <a:pt x="332932" y="345952"/>
                    <a:pt x="345952" y="348741"/>
                    <a:pt x="358971" y="350601"/>
                  </a:cubicBezTo>
                  <a:cubicBezTo>
                    <a:pt x="366411" y="351531"/>
                    <a:pt x="371061" y="351531"/>
                    <a:pt x="376641" y="351531"/>
                  </a:cubicBezTo>
                  <a:cubicBezTo>
                    <a:pt x="380360" y="351531"/>
                    <a:pt x="383151" y="351531"/>
                    <a:pt x="385941" y="350601"/>
                  </a:cubicBezTo>
                  <a:cubicBezTo>
                    <a:pt x="388730" y="349671"/>
                    <a:pt x="391520" y="349671"/>
                    <a:pt x="394310" y="348741"/>
                  </a:cubicBezTo>
                  <a:cubicBezTo>
                    <a:pt x="395240" y="347811"/>
                    <a:pt x="397100" y="347811"/>
                    <a:pt x="398030" y="346881"/>
                  </a:cubicBezTo>
                  <a:cubicBezTo>
                    <a:pt x="398960" y="345952"/>
                    <a:pt x="399890" y="345952"/>
                    <a:pt x="399890" y="345022"/>
                  </a:cubicBezTo>
                  <a:cubicBezTo>
                    <a:pt x="400820" y="344092"/>
                    <a:pt x="400820" y="343162"/>
                    <a:pt x="401750" y="342232"/>
                  </a:cubicBezTo>
                  <a:cubicBezTo>
                    <a:pt x="401750" y="341302"/>
                    <a:pt x="402680" y="339442"/>
                    <a:pt x="402680" y="338512"/>
                  </a:cubicBezTo>
                  <a:cubicBezTo>
                    <a:pt x="402680" y="336652"/>
                    <a:pt x="402680" y="333862"/>
                    <a:pt x="402680" y="331072"/>
                  </a:cubicBezTo>
                  <a:cubicBezTo>
                    <a:pt x="401750" y="324562"/>
                    <a:pt x="399890" y="318052"/>
                    <a:pt x="396170" y="309682"/>
                  </a:cubicBezTo>
                  <a:cubicBezTo>
                    <a:pt x="391520" y="299453"/>
                    <a:pt x="385941" y="289223"/>
                    <a:pt x="380360" y="279923"/>
                  </a:cubicBezTo>
                  <a:cubicBezTo>
                    <a:pt x="376641" y="272483"/>
                    <a:pt x="371991" y="265044"/>
                    <a:pt x="368271" y="256674"/>
                  </a:cubicBezTo>
                  <a:cubicBezTo>
                    <a:pt x="359901" y="239934"/>
                    <a:pt x="351531" y="218545"/>
                    <a:pt x="355251" y="194365"/>
                  </a:cubicBezTo>
                  <a:cubicBezTo>
                    <a:pt x="356181" y="187855"/>
                    <a:pt x="358971" y="182276"/>
                    <a:pt x="361761" y="176696"/>
                  </a:cubicBezTo>
                  <a:cubicBezTo>
                    <a:pt x="365481" y="170186"/>
                    <a:pt x="369201" y="163676"/>
                    <a:pt x="372921" y="157166"/>
                  </a:cubicBezTo>
                  <a:lnTo>
                    <a:pt x="376641" y="151586"/>
                  </a:lnTo>
                  <a:cubicBezTo>
                    <a:pt x="383151" y="141357"/>
                    <a:pt x="389660" y="129267"/>
                    <a:pt x="395240" y="117177"/>
                  </a:cubicBezTo>
                  <a:cubicBezTo>
                    <a:pt x="398030" y="110667"/>
                    <a:pt x="399890" y="106017"/>
                    <a:pt x="400820" y="100437"/>
                  </a:cubicBezTo>
                  <a:cubicBezTo>
                    <a:pt x="400820" y="97648"/>
                    <a:pt x="400820" y="95788"/>
                    <a:pt x="400820" y="93928"/>
                  </a:cubicBezTo>
                  <a:cubicBezTo>
                    <a:pt x="400820" y="92068"/>
                    <a:pt x="399890" y="91138"/>
                    <a:pt x="399890" y="89278"/>
                  </a:cubicBezTo>
                  <a:cubicBezTo>
                    <a:pt x="399890" y="88348"/>
                    <a:pt x="398960" y="87418"/>
                    <a:pt x="398030" y="86488"/>
                  </a:cubicBezTo>
                  <a:cubicBezTo>
                    <a:pt x="397100" y="85558"/>
                    <a:pt x="397100" y="85558"/>
                    <a:pt x="396170" y="84628"/>
                  </a:cubicBezTo>
                  <a:cubicBezTo>
                    <a:pt x="395240" y="83698"/>
                    <a:pt x="394310" y="83698"/>
                    <a:pt x="393380" y="82768"/>
                  </a:cubicBezTo>
                  <a:cubicBezTo>
                    <a:pt x="391520" y="81838"/>
                    <a:pt x="388730" y="80908"/>
                    <a:pt x="385941" y="80908"/>
                  </a:cubicBezTo>
                  <a:cubicBezTo>
                    <a:pt x="383151" y="80908"/>
                    <a:pt x="379431" y="79978"/>
                    <a:pt x="375710" y="79978"/>
                  </a:cubicBezTo>
                  <a:cubicBezTo>
                    <a:pt x="367341" y="79978"/>
                    <a:pt x="359901" y="80908"/>
                    <a:pt x="353391" y="81838"/>
                  </a:cubicBezTo>
                  <a:cubicBezTo>
                    <a:pt x="349671" y="82768"/>
                    <a:pt x="345952" y="82768"/>
                    <a:pt x="343161" y="83698"/>
                  </a:cubicBezTo>
                  <a:lnTo>
                    <a:pt x="341302" y="83698"/>
                  </a:lnTo>
                  <a:cubicBezTo>
                    <a:pt x="338511" y="84628"/>
                    <a:pt x="334792" y="84628"/>
                    <a:pt x="332002" y="84628"/>
                  </a:cubicBezTo>
                  <a:lnTo>
                    <a:pt x="331072" y="84628"/>
                  </a:lnTo>
                  <a:cubicBezTo>
                    <a:pt x="328282" y="84628"/>
                    <a:pt x="324562" y="85558"/>
                    <a:pt x="321772" y="85558"/>
                  </a:cubicBezTo>
                  <a:cubicBezTo>
                    <a:pt x="317122" y="85558"/>
                    <a:pt x="313402" y="85558"/>
                    <a:pt x="308753" y="85558"/>
                  </a:cubicBezTo>
                  <a:lnTo>
                    <a:pt x="307822" y="85558"/>
                  </a:lnTo>
                  <a:cubicBezTo>
                    <a:pt x="285503" y="85558"/>
                    <a:pt x="267833" y="81838"/>
                    <a:pt x="252954" y="74398"/>
                  </a:cubicBezTo>
                  <a:cubicBezTo>
                    <a:pt x="239004" y="66958"/>
                    <a:pt x="225055" y="55799"/>
                    <a:pt x="211105" y="39989"/>
                  </a:cubicBezTo>
                  <a:lnTo>
                    <a:pt x="206455" y="34409"/>
                  </a:lnTo>
                  <a:cubicBezTo>
                    <a:pt x="198085" y="24179"/>
                    <a:pt x="188785" y="13950"/>
                    <a:pt x="178556" y="5580"/>
                  </a:cubicBezTo>
                  <a:cubicBezTo>
                    <a:pt x="175765" y="3720"/>
                    <a:pt x="172976" y="1860"/>
                    <a:pt x="170186" y="930"/>
                  </a:cubicBezTo>
                  <a:cubicBezTo>
                    <a:pt x="168326" y="0"/>
                    <a:pt x="167396" y="0"/>
                    <a:pt x="165536" y="0"/>
                  </a:cubicBezTo>
                  <a:cubicBezTo>
                    <a:pt x="163676" y="2790"/>
                    <a:pt x="163676" y="2790"/>
                    <a:pt x="162746" y="2790"/>
                  </a:cubicBezTo>
                  <a:lnTo>
                    <a:pt x="162746" y="2790"/>
                  </a:lnTo>
                  <a:close/>
                </a:path>
              </a:pathLst>
            </a:custGeom>
            <a:solidFill>
              <a:srgbClr val="FFB43D"/>
            </a:solidFill>
            <a:ln w="93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pic>
        <p:nvPicPr>
          <p:cNvPr id="28674" name="Picture 2" descr="Cartoon School Wallpapers - Top Free Cartoon School Backgrounds -  WallpaperAccess">
            <a:extLst>
              <a:ext uri="{FF2B5EF4-FFF2-40B4-BE49-F238E27FC236}">
                <a16:creationId xmlns:a16="http://schemas.microsoft.com/office/drawing/2014/main" id="{CD8D8DE5-01AE-4493-84D9-16C60523049C}"/>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ackgroundRemoval t="32292" b="92431" l="2188" r="71667">
                        <a14:foregroundMark x1="2344" y1="40903" x2="5625" y2="57986"/>
                        <a14:foregroundMark x1="5625" y1="57986" x2="6979" y2="60903"/>
                        <a14:foregroundMark x1="2188" y1="46875" x2="2500" y2="50417"/>
                        <a14:foregroundMark x1="29167" y1="82639" x2="31667" y2="79097"/>
                        <a14:foregroundMark x1="48490" y1="71111" x2="49323" y2="75764"/>
                        <a14:foregroundMark x1="26510" y1="77361" x2="31563" y2="73611"/>
                        <a14:foregroundMark x1="31563" y1="73611" x2="32500" y2="73333"/>
                        <a14:foregroundMark x1="38490" y1="47569" x2="39323" y2="63125"/>
                        <a14:foregroundMark x1="47813" y1="47778" x2="46667" y2="51806"/>
                        <a14:foregroundMark x1="47615" y1="46667" x2="47344" y2="48472"/>
                        <a14:foregroundMark x1="47813" y1="45347" x2="47615" y2="46667"/>
                        <a14:foregroundMark x1="48854" y1="46667" x2="48854" y2="46667"/>
                        <a14:foregroundMark x1="48854" y1="46667" x2="48854" y2="46667"/>
                        <a14:foregroundMark x1="49844" y1="48194" x2="48854" y2="48681"/>
                        <a14:backgroundMark x1="313" y1="49097" x2="1146" y2="62431"/>
                        <a14:backgroundMark x1="48177" y1="46667" x2="48177" y2="46667"/>
                        <a14:backgroundMark x1="49010" y1="47986" x2="49010" y2="47986"/>
                      </a14:backgroundRemoval>
                    </a14:imgEffect>
                  </a14:imgLayer>
                </a14:imgProps>
              </a:ext>
              <a:ext uri="{28A0092B-C50C-407E-A947-70E740481C1C}">
                <a14:useLocalDpi xmlns:a14="http://schemas.microsoft.com/office/drawing/2010/main" val="0"/>
              </a:ext>
            </a:extLst>
          </a:blip>
          <a:srcRect t="24872" r="20334"/>
          <a:stretch/>
        </p:blipFill>
        <p:spPr bwMode="auto">
          <a:xfrm>
            <a:off x="-4453423" y="241080"/>
            <a:ext cx="6717959" cy="475145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29855F2D-D0C3-4415-AF17-21E3948C8B44}"/>
              </a:ext>
            </a:extLst>
          </p:cNvPr>
          <p:cNvPicPr>
            <a:picLocks noChangeAspect="1"/>
          </p:cNvPicPr>
          <p:nvPr/>
        </p:nvPicPr>
        <p:blipFill>
          <a:blip r:embed="rId5"/>
          <a:stretch>
            <a:fillRect/>
          </a:stretch>
        </p:blipFill>
        <p:spPr>
          <a:xfrm>
            <a:off x="3465884" y="1154577"/>
            <a:ext cx="5121084" cy="1944793"/>
          </a:xfrm>
          <a:prstGeom prst="rect">
            <a:avLst/>
          </a:prstGeom>
        </p:spPr>
      </p:pic>
    </p:spTree>
    <p:extLst>
      <p:ext uri="{BB962C8B-B14F-4D97-AF65-F5344CB8AC3E}">
        <p14:creationId xmlns:p14="http://schemas.microsoft.com/office/powerpoint/2010/main" val="3062676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path" presetSubtype="0" accel="50000" decel="50000" fill="hold" nodeType="withEffect">
                                  <p:stCondLst>
                                    <p:cond delay="1400"/>
                                  </p:stCondLst>
                                  <p:childTnLst>
                                    <p:animMotion origin="layout" path="M 3.54167E-6 -1.48148E-6 L 0.43216 0.34746 " pathEditMode="relative" rAng="0" ptsTypes="AA">
                                      <p:cBhvr>
                                        <p:cTn id="6" dur="2000" fill="hold"/>
                                        <p:tgtEl>
                                          <p:spTgt spid="28674"/>
                                        </p:tgtEl>
                                        <p:attrNameLst>
                                          <p:attrName>ppt_x</p:attrName>
                                          <p:attrName>ppt_y</p:attrName>
                                        </p:attrNameLst>
                                      </p:cBhvr>
                                      <p:rCtr x="21602" y="17361"/>
                                    </p:animMotion>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437F4162-0B23-D8D5-14A4-B6BC7A456E06}"/>
              </a:ext>
            </a:extLst>
          </p:cNvPr>
          <p:cNvSpPr/>
          <p:nvPr/>
        </p:nvSpPr>
        <p:spPr>
          <a:xfrm>
            <a:off x="1" y="0"/>
            <a:ext cx="12192000" cy="6858000"/>
          </a:xfrm>
          <a:custGeom>
            <a:avLst/>
            <a:gdLst>
              <a:gd name="connsiteX0" fmla="*/ 0 w 11159725"/>
              <a:gd name="connsiteY0" fmla="*/ 0 h 4463890"/>
              <a:gd name="connsiteX1" fmla="*/ 11159725 w 11159725"/>
              <a:gd name="connsiteY1" fmla="*/ 0 h 4463890"/>
              <a:gd name="connsiteX2" fmla="*/ 11159725 w 11159725"/>
              <a:gd name="connsiteY2" fmla="*/ 4463891 h 4463890"/>
              <a:gd name="connsiteX3" fmla="*/ 0 w 11159725"/>
              <a:gd name="connsiteY3" fmla="*/ 4463891 h 4463890"/>
            </a:gdLst>
            <a:ahLst/>
            <a:cxnLst>
              <a:cxn ang="0">
                <a:pos x="connsiteX0" y="connsiteY0"/>
              </a:cxn>
              <a:cxn ang="0">
                <a:pos x="connsiteX1" y="connsiteY1"/>
              </a:cxn>
              <a:cxn ang="0">
                <a:pos x="connsiteX2" y="connsiteY2"/>
              </a:cxn>
              <a:cxn ang="0">
                <a:pos x="connsiteX3" y="connsiteY3"/>
              </a:cxn>
            </a:cxnLst>
            <a:rect l="l" t="t" r="r" b="b"/>
            <a:pathLst>
              <a:path w="11159725" h="4463890">
                <a:moveTo>
                  <a:pt x="0" y="0"/>
                </a:moveTo>
                <a:lnTo>
                  <a:pt x="11159725" y="0"/>
                </a:lnTo>
                <a:lnTo>
                  <a:pt x="11159725" y="4463891"/>
                </a:lnTo>
                <a:lnTo>
                  <a:pt x="0" y="4463891"/>
                </a:lnTo>
                <a:close/>
              </a:path>
            </a:pathLst>
          </a:custGeom>
          <a:solidFill>
            <a:srgbClr val="99FF99"/>
          </a:solidFill>
          <a:ln w="93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8204" name="Picture 12" descr="Cute kids wallpaper children game   beautiful desktop wallpapers 2014 1600x1200">
            <a:extLst>
              <a:ext uri="{FF2B5EF4-FFF2-40B4-BE49-F238E27FC236}">
                <a16:creationId xmlns:a16="http://schemas.microsoft.com/office/drawing/2014/main" id="{B29F296A-E476-4F5F-A312-7299FBF5004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4819" b="6444"/>
          <a:stretch/>
        </p:blipFill>
        <p:spPr bwMode="auto">
          <a:xfrm>
            <a:off x="-16440" y="-182881"/>
            <a:ext cx="12208440" cy="7209455"/>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Graphic 12">
            <a:extLst>
              <a:ext uri="{FF2B5EF4-FFF2-40B4-BE49-F238E27FC236}">
                <a16:creationId xmlns:a16="http://schemas.microsoft.com/office/drawing/2014/main" id="{7AF28AA5-0615-C7B1-E539-5BE2D4900AFB}"/>
              </a:ext>
            </a:extLst>
          </p:cNvPr>
          <p:cNvGrpSpPr/>
          <p:nvPr/>
        </p:nvGrpSpPr>
        <p:grpSpPr>
          <a:xfrm>
            <a:off x="4925204" y="3384030"/>
            <a:ext cx="4923334" cy="3231852"/>
            <a:chOff x="3665215" y="980369"/>
            <a:chExt cx="4581821" cy="2709343"/>
          </a:xfrm>
        </p:grpSpPr>
        <p:sp>
          <p:nvSpPr>
            <p:cNvPr id="25" name="Freeform: Shape 24">
              <a:extLst>
                <a:ext uri="{FF2B5EF4-FFF2-40B4-BE49-F238E27FC236}">
                  <a16:creationId xmlns:a16="http://schemas.microsoft.com/office/drawing/2014/main" id="{CABAEABF-1D0D-2440-4EAF-BE3105B785F4}"/>
                </a:ext>
              </a:extLst>
            </p:cNvPr>
            <p:cNvSpPr/>
            <p:nvPr/>
          </p:nvSpPr>
          <p:spPr>
            <a:xfrm>
              <a:off x="3665215" y="980369"/>
              <a:ext cx="4581821" cy="2709343"/>
            </a:xfrm>
            <a:custGeom>
              <a:avLst/>
              <a:gdLst>
                <a:gd name="connsiteX0" fmla="*/ 4463715 w 4581821"/>
                <a:gd name="connsiteY0" fmla="*/ 1276859 h 2709343"/>
                <a:gd name="connsiteX1" fmla="*/ 4507424 w 4581821"/>
                <a:gd name="connsiteY1" fmla="*/ 1227570 h 2709343"/>
                <a:gd name="connsiteX2" fmla="*/ 4539973 w 4581821"/>
                <a:gd name="connsiteY2" fmla="*/ 1173631 h 2709343"/>
                <a:gd name="connsiteX3" fmla="*/ 4577172 w 4581821"/>
                <a:gd name="connsiteY3" fmla="*/ 1049014 h 2709343"/>
                <a:gd name="connsiteX4" fmla="*/ 4581822 w 4581821"/>
                <a:gd name="connsiteY4" fmla="*/ 982056 h 2709343"/>
                <a:gd name="connsiteX5" fmla="*/ 4576242 w 4581821"/>
                <a:gd name="connsiteY5" fmla="*/ 915098 h 2709343"/>
                <a:gd name="connsiteX6" fmla="*/ 4465575 w 4581821"/>
                <a:gd name="connsiteY6" fmla="*/ 695623 h 2709343"/>
                <a:gd name="connsiteX7" fmla="*/ 4258190 w 4581821"/>
                <a:gd name="connsiteY7" fmla="*/ 574726 h 2709343"/>
                <a:gd name="connsiteX8" fmla="*/ 4105673 w 4581821"/>
                <a:gd name="connsiteY8" fmla="*/ 553336 h 2709343"/>
                <a:gd name="connsiteX9" fmla="*/ 4103814 w 4581821"/>
                <a:gd name="connsiteY9" fmla="*/ 553336 h 2709343"/>
                <a:gd name="connsiteX10" fmla="*/ 3966177 w 4581821"/>
                <a:gd name="connsiteY10" fmla="*/ 571936 h 2709343"/>
                <a:gd name="connsiteX11" fmla="*/ 3953158 w 4581821"/>
                <a:gd name="connsiteY11" fmla="*/ 478008 h 2709343"/>
                <a:gd name="connsiteX12" fmla="*/ 3920608 w 4581821"/>
                <a:gd name="connsiteY12" fmla="*/ 384081 h 2709343"/>
                <a:gd name="connsiteX13" fmla="*/ 3875039 w 4581821"/>
                <a:gd name="connsiteY13" fmla="*/ 307822 h 2709343"/>
                <a:gd name="connsiteX14" fmla="*/ 3814591 w 4581821"/>
                <a:gd name="connsiteY14" fmla="*/ 240864 h 2709343"/>
                <a:gd name="connsiteX15" fmla="*/ 3743913 w 4581821"/>
                <a:gd name="connsiteY15" fmla="*/ 187855 h 2709343"/>
                <a:gd name="connsiteX16" fmla="*/ 3664865 w 4581821"/>
                <a:gd name="connsiteY16" fmla="*/ 148796 h 2709343"/>
                <a:gd name="connsiteX17" fmla="*/ 3495609 w 4581821"/>
                <a:gd name="connsiteY17" fmla="*/ 110667 h 2709343"/>
                <a:gd name="connsiteX18" fmla="*/ 3440740 w 4581821"/>
                <a:gd name="connsiteY18" fmla="*/ 108807 h 2709343"/>
                <a:gd name="connsiteX19" fmla="*/ 3317053 w 4581821"/>
                <a:gd name="connsiteY19" fmla="*/ 119967 h 2709343"/>
                <a:gd name="connsiteX20" fmla="*/ 3142217 w 4581821"/>
                <a:gd name="connsiteY20" fmla="*/ 177626 h 2709343"/>
                <a:gd name="connsiteX21" fmla="*/ 2942272 w 4581821"/>
                <a:gd name="connsiteY21" fmla="*/ 321772 h 2709343"/>
                <a:gd name="connsiteX22" fmla="*/ 2889264 w 4581821"/>
                <a:gd name="connsiteY22" fmla="*/ 172976 h 2709343"/>
                <a:gd name="connsiteX23" fmla="*/ 2779526 w 4581821"/>
                <a:gd name="connsiteY23" fmla="*/ 57659 h 2709343"/>
                <a:gd name="connsiteX24" fmla="*/ 2643750 w 4581821"/>
                <a:gd name="connsiteY24" fmla="*/ 5580 h 2709343"/>
                <a:gd name="connsiteX25" fmla="*/ 2571211 w 4581821"/>
                <a:gd name="connsiteY25" fmla="*/ 0 h 2709343"/>
                <a:gd name="connsiteX26" fmla="*/ 2488444 w 4581821"/>
                <a:gd name="connsiteY26" fmla="*/ 6510 h 2709343"/>
                <a:gd name="connsiteX27" fmla="*/ 2412185 w 4581821"/>
                <a:gd name="connsiteY27" fmla="*/ 24179 h 2709343"/>
                <a:gd name="connsiteX28" fmla="*/ 2334067 w 4581821"/>
                <a:gd name="connsiteY28" fmla="*/ 53009 h 2709343"/>
                <a:gd name="connsiteX29" fmla="*/ 2190851 w 4581821"/>
                <a:gd name="connsiteY29" fmla="*/ 135777 h 2709343"/>
                <a:gd name="connsiteX30" fmla="*/ 2092273 w 4581821"/>
                <a:gd name="connsiteY30" fmla="*/ 224125 h 2709343"/>
                <a:gd name="connsiteX31" fmla="*/ 2032755 w 4581821"/>
                <a:gd name="connsiteY31" fmla="*/ 300383 h 2709343"/>
                <a:gd name="connsiteX32" fmla="*/ 2003925 w 4581821"/>
                <a:gd name="connsiteY32" fmla="*/ 253884 h 2709343"/>
                <a:gd name="connsiteX33" fmla="*/ 1966726 w 4581821"/>
                <a:gd name="connsiteY33" fmla="*/ 207385 h 2709343"/>
                <a:gd name="connsiteX34" fmla="*/ 1901628 w 4581821"/>
                <a:gd name="connsiteY34" fmla="*/ 148796 h 2709343"/>
                <a:gd name="connsiteX35" fmla="*/ 1748181 w 4581821"/>
                <a:gd name="connsiteY35" fmla="*/ 66958 h 2709343"/>
                <a:gd name="connsiteX36" fmla="*/ 1575206 w 4581821"/>
                <a:gd name="connsiteY36" fmla="*/ 30689 h 2709343"/>
                <a:gd name="connsiteX37" fmla="*/ 1520337 w 4581821"/>
                <a:gd name="connsiteY37" fmla="*/ 28829 h 2709343"/>
                <a:gd name="connsiteX38" fmla="*/ 1399440 w 4581821"/>
                <a:gd name="connsiteY38" fmla="*/ 39989 h 2709343"/>
                <a:gd name="connsiteX39" fmla="*/ 1108357 w 4581821"/>
                <a:gd name="connsiteY39" fmla="*/ 198085 h 2709343"/>
                <a:gd name="connsiteX40" fmla="*/ 1045119 w 4581821"/>
                <a:gd name="connsiteY40" fmla="*/ 297593 h 2709343"/>
                <a:gd name="connsiteX41" fmla="*/ 1017220 w 4581821"/>
                <a:gd name="connsiteY41" fmla="*/ 385011 h 2709343"/>
                <a:gd name="connsiteX42" fmla="*/ 946541 w 4581821"/>
                <a:gd name="connsiteY42" fmla="*/ 324562 h 2709343"/>
                <a:gd name="connsiteX43" fmla="*/ 887953 w 4581821"/>
                <a:gd name="connsiteY43" fmla="*/ 299453 h 2709343"/>
                <a:gd name="connsiteX44" fmla="*/ 825644 w 4581821"/>
                <a:gd name="connsiteY44" fmla="*/ 287363 h 2709343"/>
                <a:gd name="connsiteX45" fmla="*/ 789375 w 4581821"/>
                <a:gd name="connsiteY45" fmla="*/ 285503 h 2709343"/>
                <a:gd name="connsiteX46" fmla="*/ 699167 w 4581821"/>
                <a:gd name="connsiteY46" fmla="*/ 296663 h 2709343"/>
                <a:gd name="connsiteX47" fmla="*/ 578270 w 4581821"/>
                <a:gd name="connsiteY47" fmla="*/ 345022 h 2709343"/>
                <a:gd name="connsiteX48" fmla="*/ 420174 w 4581821"/>
                <a:gd name="connsiteY48" fmla="*/ 509628 h 2709343"/>
                <a:gd name="connsiteX49" fmla="*/ 386695 w 4581821"/>
                <a:gd name="connsiteY49" fmla="*/ 612855 h 2709343"/>
                <a:gd name="connsiteX50" fmla="*/ 381115 w 4581821"/>
                <a:gd name="connsiteY50" fmla="*/ 722592 h 2709343"/>
                <a:gd name="connsiteX51" fmla="*/ 435054 w 4581821"/>
                <a:gd name="connsiteY51" fmla="*/ 921607 h 2709343"/>
                <a:gd name="connsiteX52" fmla="*/ 389485 w 4581821"/>
                <a:gd name="connsiteY52" fmla="*/ 913238 h 2709343"/>
                <a:gd name="connsiteX53" fmla="*/ 360656 w 4581821"/>
                <a:gd name="connsiteY53" fmla="*/ 911378 h 2709343"/>
                <a:gd name="connsiteX54" fmla="*/ 301137 w 4581821"/>
                <a:gd name="connsiteY54" fmla="*/ 917887 h 2709343"/>
                <a:gd name="connsiteX55" fmla="*/ 263008 w 4581821"/>
                <a:gd name="connsiteY55" fmla="*/ 929047 h 2709343"/>
                <a:gd name="connsiteX56" fmla="*/ 221159 w 4581821"/>
                <a:gd name="connsiteY56" fmla="*/ 948577 h 2709343"/>
                <a:gd name="connsiteX57" fmla="*/ 150481 w 4581821"/>
                <a:gd name="connsiteY57" fmla="*/ 1000656 h 2709343"/>
                <a:gd name="connsiteX58" fmla="*/ 91892 w 4581821"/>
                <a:gd name="connsiteY58" fmla="*/ 1069474 h 2709343"/>
                <a:gd name="connsiteX59" fmla="*/ 49113 w 4581821"/>
                <a:gd name="connsiteY59" fmla="*/ 1144802 h 2709343"/>
                <a:gd name="connsiteX60" fmla="*/ 17494 w 4581821"/>
                <a:gd name="connsiteY60" fmla="*/ 1234080 h 2709343"/>
                <a:gd name="connsiteX61" fmla="*/ 1684 w 4581821"/>
                <a:gd name="connsiteY61" fmla="*/ 1328007 h 2709343"/>
                <a:gd name="connsiteX62" fmla="*/ 2614 w 4581821"/>
                <a:gd name="connsiteY62" fmla="*/ 1417285 h 2709343"/>
                <a:gd name="connsiteX63" fmla="*/ 21214 w 4581821"/>
                <a:gd name="connsiteY63" fmla="*/ 1507493 h 2709343"/>
                <a:gd name="connsiteX64" fmla="*/ 60273 w 4581821"/>
                <a:gd name="connsiteY64" fmla="*/ 1590261 h 2709343"/>
                <a:gd name="connsiteX65" fmla="*/ 118862 w 4581821"/>
                <a:gd name="connsiteY65" fmla="*/ 1660939 h 2709343"/>
                <a:gd name="connsiteX66" fmla="*/ 236039 w 4581821"/>
                <a:gd name="connsiteY66" fmla="*/ 1735338 h 2709343"/>
                <a:gd name="connsiteX67" fmla="*/ 213719 w 4581821"/>
                <a:gd name="connsiteY67" fmla="*/ 1766027 h 2709343"/>
                <a:gd name="connsiteX68" fmla="*/ 186750 w 4581821"/>
                <a:gd name="connsiteY68" fmla="*/ 1819035 h 2709343"/>
                <a:gd name="connsiteX69" fmla="*/ 156991 w 4581821"/>
                <a:gd name="connsiteY69" fmla="*/ 1939003 h 2709343"/>
                <a:gd name="connsiteX70" fmla="*/ 156991 w 4581821"/>
                <a:gd name="connsiteY70" fmla="*/ 2065479 h 2709343"/>
                <a:gd name="connsiteX71" fmla="*/ 183960 w 4581821"/>
                <a:gd name="connsiteY71" fmla="*/ 2189166 h 2709343"/>
                <a:gd name="connsiteX72" fmla="*/ 235109 w 4581821"/>
                <a:gd name="connsiteY72" fmla="*/ 2295184 h 2709343"/>
                <a:gd name="connsiteX73" fmla="*/ 312297 w 4581821"/>
                <a:gd name="connsiteY73" fmla="*/ 2377022 h 2709343"/>
                <a:gd name="connsiteX74" fmla="*/ 535492 w 4581821"/>
                <a:gd name="connsiteY74" fmla="*/ 2481179 h 2709343"/>
                <a:gd name="connsiteX75" fmla="*/ 662898 w 4581821"/>
                <a:gd name="connsiteY75" fmla="*/ 2500709 h 2709343"/>
                <a:gd name="connsiteX76" fmla="*/ 785655 w 4581821"/>
                <a:gd name="connsiteY76" fmla="*/ 2498849 h 2709343"/>
                <a:gd name="connsiteX77" fmla="*/ 900972 w 4581821"/>
                <a:gd name="connsiteY77" fmla="*/ 2473740 h 2709343"/>
                <a:gd name="connsiteX78" fmla="*/ 960491 w 4581821"/>
                <a:gd name="connsiteY78" fmla="*/ 2448630 h 2709343"/>
                <a:gd name="connsiteX79" fmla="*/ 1020009 w 4581821"/>
                <a:gd name="connsiteY79" fmla="*/ 2410501 h 2709343"/>
                <a:gd name="connsiteX80" fmla="*/ 1058139 w 4581821"/>
                <a:gd name="connsiteY80" fmla="*/ 2377022 h 2709343"/>
                <a:gd name="connsiteX81" fmla="*/ 1068368 w 4581821"/>
                <a:gd name="connsiteY81" fmla="*/ 2366792 h 2709343"/>
                <a:gd name="connsiteX82" fmla="*/ 1088828 w 4581821"/>
                <a:gd name="connsiteY82" fmla="*/ 2406781 h 2709343"/>
                <a:gd name="connsiteX83" fmla="*/ 1137187 w 4581821"/>
                <a:gd name="connsiteY83" fmla="*/ 2472810 h 2709343"/>
                <a:gd name="connsiteX84" fmla="*/ 1206005 w 4581821"/>
                <a:gd name="connsiteY84" fmla="*/ 2533258 h 2709343"/>
                <a:gd name="connsiteX85" fmla="*/ 1379911 w 4581821"/>
                <a:gd name="connsiteY85" fmla="*/ 2608586 h 2709343"/>
                <a:gd name="connsiteX86" fmla="*/ 1581716 w 4581821"/>
                <a:gd name="connsiteY86" fmla="*/ 2627186 h 2709343"/>
                <a:gd name="connsiteX87" fmla="*/ 1783521 w 4581821"/>
                <a:gd name="connsiteY87" fmla="*/ 2589987 h 2709343"/>
                <a:gd name="connsiteX88" fmla="*/ 2078323 w 4581821"/>
                <a:gd name="connsiteY88" fmla="*/ 2355632 h 2709343"/>
                <a:gd name="connsiteX89" fmla="*/ 2078323 w 4581821"/>
                <a:gd name="connsiteY89" fmla="*/ 2355632 h 2709343"/>
                <a:gd name="connsiteX90" fmla="*/ 2088553 w 4581821"/>
                <a:gd name="connsiteY90" fmla="*/ 2384462 h 2709343"/>
                <a:gd name="connsiteX91" fmla="*/ 2109013 w 4581821"/>
                <a:gd name="connsiteY91" fmla="*/ 2417941 h 2709343"/>
                <a:gd name="connsiteX92" fmla="*/ 2139702 w 4581821"/>
                <a:gd name="connsiteY92" fmla="*/ 2451420 h 2709343"/>
                <a:gd name="connsiteX93" fmla="*/ 2311748 w 4581821"/>
                <a:gd name="connsiteY93" fmla="*/ 2527678 h 2709343"/>
                <a:gd name="connsiteX94" fmla="*/ 2518203 w 4581821"/>
                <a:gd name="connsiteY94" fmla="*/ 2531398 h 2709343"/>
                <a:gd name="connsiteX95" fmla="*/ 2610270 w 4581821"/>
                <a:gd name="connsiteY95" fmla="*/ 2509079 h 2709343"/>
                <a:gd name="connsiteX96" fmla="*/ 2690249 w 4581821"/>
                <a:gd name="connsiteY96" fmla="*/ 2469090 h 2709343"/>
                <a:gd name="connsiteX97" fmla="*/ 2734888 w 4581821"/>
                <a:gd name="connsiteY97" fmla="*/ 2430031 h 2709343"/>
                <a:gd name="connsiteX98" fmla="*/ 2752557 w 4581821"/>
                <a:gd name="connsiteY98" fmla="*/ 2406781 h 2709343"/>
                <a:gd name="connsiteX99" fmla="*/ 2759997 w 4581821"/>
                <a:gd name="connsiteY99" fmla="*/ 2428170 h 2709343"/>
                <a:gd name="connsiteX100" fmla="*/ 2779526 w 4581821"/>
                <a:gd name="connsiteY100" fmla="*/ 2470949 h 2709343"/>
                <a:gd name="connsiteX101" fmla="*/ 2831605 w 4581821"/>
                <a:gd name="connsiteY101" fmla="*/ 2542558 h 2709343"/>
                <a:gd name="connsiteX102" fmla="*/ 2897634 w 4581821"/>
                <a:gd name="connsiteY102" fmla="*/ 2601146 h 2709343"/>
                <a:gd name="connsiteX103" fmla="*/ 2972032 w 4581821"/>
                <a:gd name="connsiteY103" fmla="*/ 2644855 h 2709343"/>
                <a:gd name="connsiteX104" fmla="*/ 3147797 w 4581821"/>
                <a:gd name="connsiteY104" fmla="*/ 2698794 h 2709343"/>
                <a:gd name="connsiteX105" fmla="*/ 3341233 w 4581821"/>
                <a:gd name="connsiteY105" fmla="*/ 2707164 h 2709343"/>
                <a:gd name="connsiteX106" fmla="*/ 3710433 w 4581821"/>
                <a:gd name="connsiteY106" fmla="*/ 2599286 h 2709343"/>
                <a:gd name="connsiteX107" fmla="*/ 3851790 w 4581821"/>
                <a:gd name="connsiteY107" fmla="*/ 2488619 h 2709343"/>
                <a:gd name="connsiteX108" fmla="*/ 3942927 w 4581821"/>
                <a:gd name="connsiteY108" fmla="*/ 2341683 h 2709343"/>
                <a:gd name="connsiteX109" fmla="*/ 3962457 w 4581821"/>
                <a:gd name="connsiteY109" fmla="*/ 2260775 h 2709343"/>
                <a:gd name="connsiteX110" fmla="*/ 4007096 w 4581821"/>
                <a:gd name="connsiteY110" fmla="*/ 2270074 h 2709343"/>
                <a:gd name="connsiteX111" fmla="*/ 4062895 w 4581821"/>
                <a:gd name="connsiteY111" fmla="*/ 2274724 h 2709343"/>
                <a:gd name="connsiteX112" fmla="*/ 4165192 w 4581821"/>
                <a:gd name="connsiteY112" fmla="*/ 2264495 h 2709343"/>
                <a:gd name="connsiteX113" fmla="*/ 4260050 w 4581821"/>
                <a:gd name="connsiteY113" fmla="*/ 2230085 h 2709343"/>
                <a:gd name="connsiteX114" fmla="*/ 4344678 w 4581821"/>
                <a:gd name="connsiteY114" fmla="*/ 2176147 h 2709343"/>
                <a:gd name="connsiteX115" fmla="*/ 4476735 w 4581821"/>
                <a:gd name="connsiteY115" fmla="*/ 2025490 h 2709343"/>
                <a:gd name="connsiteX116" fmla="*/ 4553923 w 4581821"/>
                <a:gd name="connsiteY116" fmla="*/ 1837635 h 2709343"/>
                <a:gd name="connsiteX117" fmla="*/ 4566012 w 4581821"/>
                <a:gd name="connsiteY117" fmla="*/ 1639550 h 2709343"/>
                <a:gd name="connsiteX118" fmla="*/ 4543693 w 4581821"/>
                <a:gd name="connsiteY118" fmla="*/ 1542832 h 2709343"/>
                <a:gd name="connsiteX119" fmla="*/ 4499984 w 4581821"/>
                <a:gd name="connsiteY119" fmla="*/ 1454484 h 2709343"/>
                <a:gd name="connsiteX120" fmla="*/ 4375367 w 4581821"/>
                <a:gd name="connsiteY120" fmla="*/ 1331727 h 2709343"/>
                <a:gd name="connsiteX121" fmla="*/ 4408846 w 4581821"/>
                <a:gd name="connsiteY121" fmla="*/ 1315918 h 2709343"/>
                <a:gd name="connsiteX122" fmla="*/ 4463715 w 4581821"/>
                <a:gd name="connsiteY122" fmla="*/ 1276859 h 2709343"/>
                <a:gd name="connsiteX123" fmla="*/ 4448835 w 4581821"/>
                <a:gd name="connsiteY123" fmla="*/ 1451694 h 2709343"/>
                <a:gd name="connsiteX124" fmla="*/ 4496264 w 4581821"/>
                <a:gd name="connsiteY124" fmla="*/ 1532602 h 2709343"/>
                <a:gd name="connsiteX125" fmla="*/ 4524163 w 4581821"/>
                <a:gd name="connsiteY125" fmla="*/ 1637690 h 2709343"/>
                <a:gd name="connsiteX126" fmla="*/ 4523234 w 4581821"/>
                <a:gd name="connsiteY126" fmla="*/ 1768817 h 2709343"/>
                <a:gd name="connsiteX127" fmla="*/ 4482314 w 4581821"/>
                <a:gd name="connsiteY127" fmla="*/ 1915753 h 2709343"/>
                <a:gd name="connsiteX128" fmla="*/ 4482314 w 4581821"/>
                <a:gd name="connsiteY128" fmla="*/ 1916683 h 2709343"/>
                <a:gd name="connsiteX129" fmla="*/ 4406057 w 4581821"/>
                <a:gd name="connsiteY129" fmla="*/ 2047810 h 2709343"/>
                <a:gd name="connsiteX130" fmla="*/ 4313989 w 4581821"/>
                <a:gd name="connsiteY130" fmla="*/ 2140808 h 2709343"/>
                <a:gd name="connsiteX131" fmla="*/ 4216341 w 4581821"/>
                <a:gd name="connsiteY131" fmla="*/ 2198466 h 2709343"/>
                <a:gd name="connsiteX132" fmla="*/ 4117764 w 4581821"/>
                <a:gd name="connsiteY132" fmla="*/ 2225436 h 2709343"/>
                <a:gd name="connsiteX133" fmla="*/ 4065685 w 4581821"/>
                <a:gd name="connsiteY133" fmla="*/ 2228225 h 2709343"/>
                <a:gd name="connsiteX134" fmla="*/ 4010816 w 4581821"/>
                <a:gd name="connsiteY134" fmla="*/ 2224506 h 2709343"/>
                <a:gd name="connsiteX135" fmla="*/ 3968037 w 4581821"/>
                <a:gd name="connsiteY135" fmla="*/ 2217066 h 2709343"/>
                <a:gd name="connsiteX136" fmla="*/ 3962457 w 4581821"/>
                <a:gd name="connsiteY136" fmla="*/ 2216136 h 2709343"/>
                <a:gd name="connsiteX137" fmla="*/ 3945718 w 4581821"/>
                <a:gd name="connsiteY137" fmla="*/ 2223575 h 2709343"/>
                <a:gd name="connsiteX138" fmla="*/ 3945718 w 4581821"/>
                <a:gd name="connsiteY138" fmla="*/ 2223575 h 2709343"/>
                <a:gd name="connsiteX139" fmla="*/ 3945718 w 4581821"/>
                <a:gd name="connsiteY139" fmla="*/ 2223575 h 2709343"/>
                <a:gd name="connsiteX140" fmla="*/ 3945718 w 4581821"/>
                <a:gd name="connsiteY140" fmla="*/ 2223575 h 2709343"/>
                <a:gd name="connsiteX141" fmla="*/ 3945718 w 4581821"/>
                <a:gd name="connsiteY141" fmla="*/ 2223575 h 2709343"/>
                <a:gd name="connsiteX142" fmla="*/ 3945718 w 4581821"/>
                <a:gd name="connsiteY142" fmla="*/ 2223575 h 2709343"/>
                <a:gd name="connsiteX143" fmla="*/ 3945718 w 4581821"/>
                <a:gd name="connsiteY143" fmla="*/ 2223575 h 2709343"/>
                <a:gd name="connsiteX144" fmla="*/ 3939208 w 4581821"/>
                <a:gd name="connsiteY144" fmla="*/ 2227296 h 2709343"/>
                <a:gd name="connsiteX145" fmla="*/ 3934558 w 4581821"/>
                <a:gd name="connsiteY145" fmla="*/ 2238455 h 2709343"/>
                <a:gd name="connsiteX146" fmla="*/ 3932698 w 4581821"/>
                <a:gd name="connsiteY146" fmla="*/ 2252405 h 2709343"/>
                <a:gd name="connsiteX147" fmla="*/ 3908519 w 4581821"/>
                <a:gd name="connsiteY147" fmla="*/ 2342613 h 2709343"/>
                <a:gd name="connsiteX148" fmla="*/ 3857370 w 4581821"/>
                <a:gd name="connsiteY148" fmla="*/ 2430031 h 2709343"/>
                <a:gd name="connsiteX149" fmla="*/ 3769022 w 4581821"/>
                <a:gd name="connsiteY149" fmla="*/ 2516518 h 2709343"/>
                <a:gd name="connsiteX150" fmla="*/ 3623016 w 4581821"/>
                <a:gd name="connsiteY150" fmla="*/ 2600216 h 2709343"/>
                <a:gd name="connsiteX151" fmla="*/ 3409121 w 4581821"/>
                <a:gd name="connsiteY151" fmla="*/ 2657875 h 2709343"/>
                <a:gd name="connsiteX152" fmla="*/ 3293804 w 4581821"/>
                <a:gd name="connsiteY152" fmla="*/ 2665315 h 2709343"/>
                <a:gd name="connsiteX153" fmla="*/ 3190576 w 4581821"/>
                <a:gd name="connsiteY153" fmla="*/ 2658805 h 2709343"/>
                <a:gd name="connsiteX154" fmla="*/ 3025041 w 4581821"/>
                <a:gd name="connsiteY154" fmla="*/ 2615096 h 2709343"/>
                <a:gd name="connsiteX155" fmla="*/ 2915303 w 4581821"/>
                <a:gd name="connsiteY155" fmla="*/ 2551858 h 2709343"/>
                <a:gd name="connsiteX156" fmla="*/ 2844625 w 4581821"/>
                <a:gd name="connsiteY156" fmla="*/ 2481179 h 2709343"/>
                <a:gd name="connsiteX157" fmla="*/ 2813005 w 4581821"/>
                <a:gd name="connsiteY157" fmla="*/ 2432820 h 2709343"/>
                <a:gd name="connsiteX158" fmla="*/ 2799056 w 4581821"/>
                <a:gd name="connsiteY158" fmla="*/ 2404921 h 2709343"/>
                <a:gd name="connsiteX159" fmla="*/ 2792546 w 4581821"/>
                <a:gd name="connsiteY159" fmla="*/ 2390971 h 2709343"/>
                <a:gd name="connsiteX160" fmla="*/ 2789756 w 4581821"/>
                <a:gd name="connsiteY160" fmla="*/ 2385392 h 2709343"/>
                <a:gd name="connsiteX161" fmla="*/ 2788826 w 4581821"/>
                <a:gd name="connsiteY161" fmla="*/ 2382602 h 2709343"/>
                <a:gd name="connsiteX162" fmla="*/ 2785106 w 4581821"/>
                <a:gd name="connsiteY162" fmla="*/ 2375162 h 2709343"/>
                <a:gd name="connsiteX163" fmla="*/ 2784176 w 4581821"/>
                <a:gd name="connsiteY163" fmla="*/ 2373302 h 2709343"/>
                <a:gd name="connsiteX164" fmla="*/ 2781386 w 4581821"/>
                <a:gd name="connsiteY164" fmla="*/ 2364932 h 2709343"/>
                <a:gd name="connsiteX165" fmla="*/ 2763717 w 4581821"/>
                <a:gd name="connsiteY165" fmla="*/ 2351912 h 2709343"/>
                <a:gd name="connsiteX166" fmla="*/ 2759067 w 4581821"/>
                <a:gd name="connsiteY166" fmla="*/ 2352843 h 2709343"/>
                <a:gd name="connsiteX167" fmla="*/ 2758137 w 4581821"/>
                <a:gd name="connsiteY167" fmla="*/ 2352843 h 2709343"/>
                <a:gd name="connsiteX168" fmla="*/ 2756277 w 4581821"/>
                <a:gd name="connsiteY168" fmla="*/ 2352843 h 2709343"/>
                <a:gd name="connsiteX169" fmla="*/ 2756277 w 4581821"/>
                <a:gd name="connsiteY169" fmla="*/ 2352843 h 2709343"/>
                <a:gd name="connsiteX170" fmla="*/ 2756277 w 4581821"/>
                <a:gd name="connsiteY170" fmla="*/ 2352843 h 2709343"/>
                <a:gd name="connsiteX171" fmla="*/ 2756277 w 4581821"/>
                <a:gd name="connsiteY171" fmla="*/ 2352843 h 2709343"/>
                <a:gd name="connsiteX172" fmla="*/ 2751627 w 4581821"/>
                <a:gd name="connsiteY172" fmla="*/ 2351912 h 2709343"/>
                <a:gd name="connsiteX173" fmla="*/ 2742327 w 4581821"/>
                <a:gd name="connsiteY173" fmla="*/ 2354702 h 2709343"/>
                <a:gd name="connsiteX174" fmla="*/ 2733957 w 4581821"/>
                <a:gd name="connsiteY174" fmla="*/ 2364932 h 2709343"/>
                <a:gd name="connsiteX175" fmla="*/ 2717218 w 4581821"/>
                <a:gd name="connsiteY175" fmla="*/ 2393761 h 2709343"/>
                <a:gd name="connsiteX176" fmla="*/ 2687458 w 4581821"/>
                <a:gd name="connsiteY176" fmla="*/ 2423521 h 2709343"/>
                <a:gd name="connsiteX177" fmla="*/ 2628870 w 4581821"/>
                <a:gd name="connsiteY177" fmla="*/ 2457000 h 2709343"/>
                <a:gd name="connsiteX178" fmla="*/ 2519133 w 4581821"/>
                <a:gd name="connsiteY178" fmla="*/ 2485829 h 2709343"/>
                <a:gd name="connsiteX179" fmla="*/ 2445664 w 4581821"/>
                <a:gd name="connsiteY179" fmla="*/ 2490479 h 2709343"/>
                <a:gd name="connsiteX180" fmla="*/ 2372196 w 4581821"/>
                <a:gd name="connsiteY180" fmla="*/ 2485829 h 2709343"/>
                <a:gd name="connsiteX181" fmla="*/ 2253160 w 4581821"/>
                <a:gd name="connsiteY181" fmla="*/ 2454210 h 2709343"/>
                <a:gd name="connsiteX182" fmla="*/ 2187131 w 4581821"/>
                <a:gd name="connsiteY182" fmla="*/ 2416081 h 2709343"/>
                <a:gd name="connsiteX183" fmla="*/ 2150862 w 4581821"/>
                <a:gd name="connsiteY183" fmla="*/ 2380742 h 2709343"/>
                <a:gd name="connsiteX184" fmla="*/ 2128542 w 4581821"/>
                <a:gd name="connsiteY184" fmla="*/ 2342613 h 2709343"/>
                <a:gd name="connsiteX185" fmla="*/ 2121103 w 4581821"/>
                <a:gd name="connsiteY185" fmla="*/ 2319363 h 2709343"/>
                <a:gd name="connsiteX186" fmla="*/ 2117383 w 4581821"/>
                <a:gd name="connsiteY186" fmla="*/ 2301694 h 2709343"/>
                <a:gd name="connsiteX187" fmla="*/ 2117383 w 4581821"/>
                <a:gd name="connsiteY187" fmla="*/ 2299834 h 2709343"/>
                <a:gd name="connsiteX188" fmla="*/ 2116453 w 4581821"/>
                <a:gd name="connsiteY188" fmla="*/ 2294254 h 2709343"/>
                <a:gd name="connsiteX189" fmla="*/ 2116453 w 4581821"/>
                <a:gd name="connsiteY189" fmla="*/ 2284954 h 2709343"/>
                <a:gd name="connsiteX190" fmla="*/ 2111803 w 4581821"/>
                <a:gd name="connsiteY190" fmla="*/ 2271934 h 2709343"/>
                <a:gd name="connsiteX191" fmla="*/ 2097853 w 4581821"/>
                <a:gd name="connsiteY191" fmla="*/ 2265424 h 2709343"/>
                <a:gd name="connsiteX192" fmla="*/ 2080183 w 4581821"/>
                <a:gd name="connsiteY192" fmla="*/ 2279374 h 2709343"/>
                <a:gd name="connsiteX193" fmla="*/ 2080183 w 4581821"/>
                <a:gd name="connsiteY193" fmla="*/ 2279374 h 2709343"/>
                <a:gd name="connsiteX194" fmla="*/ 2080183 w 4581821"/>
                <a:gd name="connsiteY194" fmla="*/ 2279374 h 2709343"/>
                <a:gd name="connsiteX195" fmla="*/ 2080183 w 4581821"/>
                <a:gd name="connsiteY195" fmla="*/ 2279374 h 2709343"/>
                <a:gd name="connsiteX196" fmla="*/ 2080183 w 4581821"/>
                <a:gd name="connsiteY196" fmla="*/ 2279374 h 2709343"/>
                <a:gd name="connsiteX197" fmla="*/ 2080183 w 4581821"/>
                <a:gd name="connsiteY197" fmla="*/ 2279374 h 2709343"/>
                <a:gd name="connsiteX198" fmla="*/ 2074604 w 4581821"/>
                <a:gd name="connsiteY198" fmla="*/ 2287744 h 2709343"/>
                <a:gd name="connsiteX199" fmla="*/ 2062514 w 4581821"/>
                <a:gd name="connsiteY199" fmla="*/ 2320293 h 2709343"/>
                <a:gd name="connsiteX200" fmla="*/ 2017875 w 4581821"/>
                <a:gd name="connsiteY200" fmla="*/ 2397481 h 2709343"/>
                <a:gd name="connsiteX201" fmla="*/ 1944407 w 4581821"/>
                <a:gd name="connsiteY201" fmla="*/ 2470019 h 2709343"/>
                <a:gd name="connsiteX202" fmla="*/ 1827229 w 4581821"/>
                <a:gd name="connsiteY202" fmla="*/ 2536978 h 2709343"/>
                <a:gd name="connsiteX203" fmla="*/ 1652394 w 4581821"/>
                <a:gd name="connsiteY203" fmla="*/ 2584407 h 2709343"/>
                <a:gd name="connsiteX204" fmla="*/ 1554746 w 4581821"/>
                <a:gd name="connsiteY204" fmla="*/ 2590916 h 2709343"/>
                <a:gd name="connsiteX205" fmla="*/ 1462679 w 4581821"/>
                <a:gd name="connsiteY205" fmla="*/ 2585337 h 2709343"/>
                <a:gd name="connsiteX206" fmla="*/ 1315742 w 4581821"/>
                <a:gd name="connsiteY206" fmla="*/ 2546278 h 2709343"/>
                <a:gd name="connsiteX207" fmla="*/ 1222744 w 4581821"/>
                <a:gd name="connsiteY207" fmla="*/ 2492339 h 2709343"/>
                <a:gd name="connsiteX208" fmla="*/ 1192055 w 4581821"/>
                <a:gd name="connsiteY208" fmla="*/ 2465370 h 2709343"/>
                <a:gd name="connsiteX209" fmla="*/ 1160436 w 4581821"/>
                <a:gd name="connsiteY209" fmla="*/ 2429100 h 2709343"/>
                <a:gd name="connsiteX210" fmla="*/ 1104638 w 4581821"/>
                <a:gd name="connsiteY210" fmla="*/ 2336103 h 2709343"/>
                <a:gd name="connsiteX211" fmla="*/ 1101847 w 4581821"/>
                <a:gd name="connsiteY211" fmla="*/ 2328663 h 2709343"/>
                <a:gd name="connsiteX212" fmla="*/ 1101847 w 4581821"/>
                <a:gd name="connsiteY212" fmla="*/ 2328663 h 2709343"/>
                <a:gd name="connsiteX213" fmla="*/ 1101847 w 4581821"/>
                <a:gd name="connsiteY213" fmla="*/ 2328663 h 2709343"/>
                <a:gd name="connsiteX214" fmla="*/ 1104638 w 4581821"/>
                <a:gd name="connsiteY214" fmla="*/ 2318433 h 2709343"/>
                <a:gd name="connsiteX215" fmla="*/ 1098128 w 4581821"/>
                <a:gd name="connsiteY215" fmla="*/ 2303554 h 2709343"/>
                <a:gd name="connsiteX216" fmla="*/ 1083248 w 4581821"/>
                <a:gd name="connsiteY216" fmla="*/ 2297044 h 2709343"/>
                <a:gd name="connsiteX217" fmla="*/ 1068368 w 4581821"/>
                <a:gd name="connsiteY217" fmla="*/ 2303554 h 2709343"/>
                <a:gd name="connsiteX218" fmla="*/ 1003270 w 4581821"/>
                <a:gd name="connsiteY218" fmla="*/ 2369582 h 2709343"/>
                <a:gd name="connsiteX219" fmla="*/ 916782 w 4581821"/>
                <a:gd name="connsiteY219" fmla="*/ 2419801 h 2709343"/>
                <a:gd name="connsiteX220" fmla="*/ 795885 w 4581821"/>
                <a:gd name="connsiteY220" fmla="*/ 2451420 h 2709343"/>
                <a:gd name="connsiteX221" fmla="*/ 713117 w 4581821"/>
                <a:gd name="connsiteY221" fmla="*/ 2456070 h 2709343"/>
                <a:gd name="connsiteX222" fmla="*/ 620119 w 4581821"/>
                <a:gd name="connsiteY222" fmla="*/ 2450490 h 2709343"/>
                <a:gd name="connsiteX223" fmla="*/ 445284 w 4581821"/>
                <a:gd name="connsiteY223" fmla="*/ 2403991 h 2709343"/>
                <a:gd name="connsiteX224" fmla="*/ 340196 w 4581821"/>
                <a:gd name="connsiteY224" fmla="*/ 2343543 h 2709343"/>
                <a:gd name="connsiteX225" fmla="*/ 279748 w 4581821"/>
                <a:gd name="connsiteY225" fmla="*/ 2283094 h 2709343"/>
                <a:gd name="connsiteX226" fmla="*/ 233249 w 4581821"/>
                <a:gd name="connsiteY226" fmla="*/ 2201256 h 2709343"/>
                <a:gd name="connsiteX227" fmla="*/ 196980 w 4581821"/>
                <a:gd name="connsiteY227" fmla="*/ 2065479 h 2709343"/>
                <a:gd name="connsiteX228" fmla="*/ 196050 w 4581821"/>
                <a:gd name="connsiteY228" fmla="*/ 1924123 h 2709343"/>
                <a:gd name="connsiteX229" fmla="*/ 223949 w 4581821"/>
                <a:gd name="connsiteY229" fmla="*/ 1819035 h 2709343"/>
                <a:gd name="connsiteX230" fmla="*/ 261148 w 4581821"/>
                <a:gd name="connsiteY230" fmla="*/ 1754867 h 2709343"/>
                <a:gd name="connsiteX231" fmla="*/ 275098 w 4581821"/>
                <a:gd name="connsiteY231" fmla="*/ 1738127 h 2709343"/>
                <a:gd name="connsiteX232" fmla="*/ 278818 w 4581821"/>
                <a:gd name="connsiteY232" fmla="*/ 1732548 h 2709343"/>
                <a:gd name="connsiteX233" fmla="*/ 278818 w 4581821"/>
                <a:gd name="connsiteY233" fmla="*/ 1732548 h 2709343"/>
                <a:gd name="connsiteX234" fmla="*/ 278818 w 4581821"/>
                <a:gd name="connsiteY234" fmla="*/ 1732548 h 2709343"/>
                <a:gd name="connsiteX235" fmla="*/ 278818 w 4581821"/>
                <a:gd name="connsiteY235" fmla="*/ 1732548 h 2709343"/>
                <a:gd name="connsiteX236" fmla="*/ 278818 w 4581821"/>
                <a:gd name="connsiteY236" fmla="*/ 1732548 h 2709343"/>
                <a:gd name="connsiteX237" fmla="*/ 278818 w 4581821"/>
                <a:gd name="connsiteY237" fmla="*/ 1732548 h 2709343"/>
                <a:gd name="connsiteX238" fmla="*/ 280678 w 4581821"/>
                <a:gd name="connsiteY238" fmla="*/ 1728828 h 2709343"/>
                <a:gd name="connsiteX239" fmla="*/ 278818 w 4581821"/>
                <a:gd name="connsiteY239" fmla="*/ 1715808 h 2709343"/>
                <a:gd name="connsiteX240" fmla="*/ 268588 w 4581821"/>
                <a:gd name="connsiteY240" fmla="*/ 1708368 h 2709343"/>
                <a:gd name="connsiteX241" fmla="*/ 255568 w 4581821"/>
                <a:gd name="connsiteY241" fmla="*/ 1703718 h 2709343"/>
                <a:gd name="connsiteX242" fmla="*/ 183030 w 4581821"/>
                <a:gd name="connsiteY242" fmla="*/ 1661869 h 2709343"/>
                <a:gd name="connsiteX243" fmla="*/ 127231 w 4581821"/>
                <a:gd name="connsiteY243" fmla="*/ 1606071 h 2709343"/>
                <a:gd name="connsiteX244" fmla="*/ 86312 w 4581821"/>
                <a:gd name="connsiteY244" fmla="*/ 1536322 h 2709343"/>
                <a:gd name="connsiteX245" fmla="*/ 61203 w 4581821"/>
                <a:gd name="connsiteY245" fmla="*/ 1439605 h 2709343"/>
                <a:gd name="connsiteX246" fmla="*/ 62133 w 4581821"/>
                <a:gd name="connsiteY246" fmla="*/ 1324288 h 2709343"/>
                <a:gd name="connsiteX247" fmla="*/ 98402 w 4581821"/>
                <a:gd name="connsiteY247" fmla="*/ 1193161 h 2709343"/>
                <a:gd name="connsiteX248" fmla="*/ 156991 w 4581821"/>
                <a:gd name="connsiteY248" fmla="*/ 1091793 h 2709343"/>
                <a:gd name="connsiteX249" fmla="*/ 221159 w 4581821"/>
                <a:gd name="connsiteY249" fmla="*/ 1026695 h 2709343"/>
                <a:gd name="connsiteX250" fmla="*/ 286258 w 4581821"/>
                <a:gd name="connsiteY250" fmla="*/ 988566 h 2709343"/>
                <a:gd name="connsiteX251" fmla="*/ 353216 w 4581821"/>
                <a:gd name="connsiteY251" fmla="*/ 969966 h 2709343"/>
                <a:gd name="connsiteX252" fmla="*/ 387625 w 4581821"/>
                <a:gd name="connsiteY252" fmla="*/ 968106 h 2709343"/>
                <a:gd name="connsiteX253" fmla="*/ 428544 w 4581821"/>
                <a:gd name="connsiteY253" fmla="*/ 970896 h 2709343"/>
                <a:gd name="connsiteX254" fmla="*/ 472253 w 4581821"/>
                <a:gd name="connsiteY254" fmla="*/ 978336 h 2709343"/>
                <a:gd name="connsiteX255" fmla="*/ 476903 w 4581821"/>
                <a:gd name="connsiteY255" fmla="*/ 979266 h 2709343"/>
                <a:gd name="connsiteX256" fmla="*/ 476903 w 4581821"/>
                <a:gd name="connsiteY256" fmla="*/ 979266 h 2709343"/>
                <a:gd name="connsiteX257" fmla="*/ 477833 w 4581821"/>
                <a:gd name="connsiteY257" fmla="*/ 979266 h 2709343"/>
                <a:gd name="connsiteX258" fmla="*/ 477833 w 4581821"/>
                <a:gd name="connsiteY258" fmla="*/ 979266 h 2709343"/>
                <a:gd name="connsiteX259" fmla="*/ 484343 w 4581821"/>
                <a:gd name="connsiteY259" fmla="*/ 980196 h 2709343"/>
                <a:gd name="connsiteX260" fmla="*/ 491783 w 4581821"/>
                <a:gd name="connsiteY260" fmla="*/ 978336 h 2709343"/>
                <a:gd name="connsiteX261" fmla="*/ 494572 w 4581821"/>
                <a:gd name="connsiteY261" fmla="*/ 975546 h 2709343"/>
                <a:gd name="connsiteX262" fmla="*/ 495502 w 4581821"/>
                <a:gd name="connsiteY262" fmla="*/ 975546 h 2709343"/>
                <a:gd name="connsiteX263" fmla="*/ 495502 w 4581821"/>
                <a:gd name="connsiteY263" fmla="*/ 974616 h 2709343"/>
                <a:gd name="connsiteX264" fmla="*/ 495502 w 4581821"/>
                <a:gd name="connsiteY264" fmla="*/ 974616 h 2709343"/>
                <a:gd name="connsiteX265" fmla="*/ 496432 w 4581821"/>
                <a:gd name="connsiteY265" fmla="*/ 974616 h 2709343"/>
                <a:gd name="connsiteX266" fmla="*/ 496432 w 4581821"/>
                <a:gd name="connsiteY266" fmla="*/ 974616 h 2709343"/>
                <a:gd name="connsiteX267" fmla="*/ 500152 w 4581821"/>
                <a:gd name="connsiteY267" fmla="*/ 969966 h 2709343"/>
                <a:gd name="connsiteX268" fmla="*/ 502012 w 4581821"/>
                <a:gd name="connsiteY268" fmla="*/ 954157 h 2709343"/>
                <a:gd name="connsiteX269" fmla="*/ 492713 w 4581821"/>
                <a:gd name="connsiteY269" fmla="*/ 942067 h 2709343"/>
                <a:gd name="connsiteX270" fmla="*/ 485273 w 4581821"/>
                <a:gd name="connsiteY270" fmla="*/ 938347 h 2709343"/>
                <a:gd name="connsiteX271" fmla="*/ 485273 w 4581821"/>
                <a:gd name="connsiteY271" fmla="*/ 938347 h 2709343"/>
                <a:gd name="connsiteX272" fmla="*/ 463883 w 4581821"/>
                <a:gd name="connsiteY272" fmla="*/ 893708 h 2709343"/>
                <a:gd name="connsiteX273" fmla="*/ 463883 w 4581821"/>
                <a:gd name="connsiteY273" fmla="*/ 892778 h 2709343"/>
                <a:gd name="connsiteX274" fmla="*/ 428544 w 4581821"/>
                <a:gd name="connsiteY274" fmla="*/ 761651 h 2709343"/>
                <a:gd name="connsiteX275" fmla="*/ 427614 w 4581821"/>
                <a:gd name="connsiteY275" fmla="*/ 648194 h 2709343"/>
                <a:gd name="connsiteX276" fmla="*/ 453653 w 4581821"/>
                <a:gd name="connsiteY276" fmla="*/ 552406 h 2709343"/>
                <a:gd name="connsiteX277" fmla="*/ 497362 w 4581821"/>
                <a:gd name="connsiteY277" fmla="*/ 478008 h 2709343"/>
                <a:gd name="connsiteX278" fmla="*/ 556881 w 4581821"/>
                <a:gd name="connsiteY278" fmla="*/ 418490 h 2709343"/>
                <a:gd name="connsiteX279" fmla="*/ 645229 w 4581821"/>
                <a:gd name="connsiteY279" fmla="*/ 367341 h 2709343"/>
                <a:gd name="connsiteX280" fmla="*/ 747526 w 4581821"/>
                <a:gd name="connsiteY280" fmla="*/ 339442 h 2709343"/>
                <a:gd name="connsiteX281" fmla="*/ 794955 w 4581821"/>
                <a:gd name="connsiteY281" fmla="*/ 336652 h 2709343"/>
                <a:gd name="connsiteX282" fmla="*/ 837734 w 4581821"/>
                <a:gd name="connsiteY282" fmla="*/ 339442 h 2709343"/>
                <a:gd name="connsiteX283" fmla="*/ 910272 w 4581821"/>
                <a:gd name="connsiteY283" fmla="*/ 358971 h 2709343"/>
                <a:gd name="connsiteX284" fmla="*/ 975371 w 4581821"/>
                <a:gd name="connsiteY284" fmla="*/ 397100 h 2709343"/>
                <a:gd name="connsiteX285" fmla="*/ 1020009 w 4581821"/>
                <a:gd name="connsiteY285" fmla="*/ 438949 h 2709343"/>
                <a:gd name="connsiteX286" fmla="*/ 1032099 w 4581821"/>
                <a:gd name="connsiteY286" fmla="*/ 443599 h 2709343"/>
                <a:gd name="connsiteX287" fmla="*/ 1041399 w 4581821"/>
                <a:gd name="connsiteY287" fmla="*/ 441739 h 2709343"/>
                <a:gd name="connsiteX288" fmla="*/ 1049769 w 4581821"/>
                <a:gd name="connsiteY288" fmla="*/ 431509 h 2709343"/>
                <a:gd name="connsiteX289" fmla="*/ 1047909 w 4581821"/>
                <a:gd name="connsiteY289" fmla="*/ 418490 h 2709343"/>
                <a:gd name="connsiteX290" fmla="*/ 1046049 w 4581821"/>
                <a:gd name="connsiteY290" fmla="*/ 415700 h 2709343"/>
                <a:gd name="connsiteX291" fmla="*/ 1046049 w 4581821"/>
                <a:gd name="connsiteY291" fmla="*/ 415700 h 2709343"/>
                <a:gd name="connsiteX292" fmla="*/ 1046049 w 4581821"/>
                <a:gd name="connsiteY292" fmla="*/ 415700 h 2709343"/>
                <a:gd name="connsiteX293" fmla="*/ 1046049 w 4581821"/>
                <a:gd name="connsiteY293" fmla="*/ 415700 h 2709343"/>
                <a:gd name="connsiteX294" fmla="*/ 1046049 w 4581821"/>
                <a:gd name="connsiteY294" fmla="*/ 415700 h 2709343"/>
                <a:gd name="connsiteX295" fmla="*/ 1073948 w 4581821"/>
                <a:gd name="connsiteY295" fmla="*/ 320842 h 2709343"/>
                <a:gd name="connsiteX296" fmla="*/ 1124167 w 4581821"/>
                <a:gd name="connsiteY296" fmla="*/ 235284 h 2709343"/>
                <a:gd name="connsiteX297" fmla="*/ 1194845 w 4581821"/>
                <a:gd name="connsiteY297" fmla="*/ 165536 h 2709343"/>
                <a:gd name="connsiteX298" fmla="*/ 1292493 w 4581821"/>
                <a:gd name="connsiteY298" fmla="*/ 108807 h 2709343"/>
                <a:gd name="connsiteX299" fmla="*/ 1435709 w 4581821"/>
                <a:gd name="connsiteY299" fmla="*/ 70678 h 2709343"/>
                <a:gd name="connsiteX300" fmla="*/ 1518478 w 4581821"/>
                <a:gd name="connsiteY300" fmla="*/ 65098 h 2709343"/>
                <a:gd name="connsiteX301" fmla="*/ 1586366 w 4581821"/>
                <a:gd name="connsiteY301" fmla="*/ 68818 h 2709343"/>
                <a:gd name="connsiteX302" fmla="*/ 1601245 w 4581821"/>
                <a:gd name="connsiteY302" fmla="*/ 70678 h 2709343"/>
                <a:gd name="connsiteX303" fmla="*/ 1601245 w 4581821"/>
                <a:gd name="connsiteY303" fmla="*/ 70678 h 2709343"/>
                <a:gd name="connsiteX304" fmla="*/ 1600315 w 4581821"/>
                <a:gd name="connsiteY304" fmla="*/ 70678 h 2709343"/>
                <a:gd name="connsiteX305" fmla="*/ 1601245 w 4581821"/>
                <a:gd name="connsiteY305" fmla="*/ 70678 h 2709343"/>
                <a:gd name="connsiteX306" fmla="*/ 1600315 w 4581821"/>
                <a:gd name="connsiteY306" fmla="*/ 70678 h 2709343"/>
                <a:gd name="connsiteX307" fmla="*/ 1762131 w 4581821"/>
                <a:gd name="connsiteY307" fmla="*/ 114387 h 2709343"/>
                <a:gd name="connsiteX308" fmla="*/ 1886748 w 4581821"/>
                <a:gd name="connsiteY308" fmla="*/ 185995 h 2709343"/>
                <a:gd name="connsiteX309" fmla="*/ 1966726 w 4581821"/>
                <a:gd name="connsiteY309" fmla="*/ 264114 h 2709343"/>
                <a:gd name="connsiteX310" fmla="*/ 1992766 w 4581821"/>
                <a:gd name="connsiteY310" fmla="*/ 302243 h 2709343"/>
                <a:gd name="connsiteX311" fmla="*/ 1998345 w 4581821"/>
                <a:gd name="connsiteY311" fmla="*/ 311542 h 2709343"/>
                <a:gd name="connsiteX312" fmla="*/ 2000206 w 4581821"/>
                <a:gd name="connsiteY312" fmla="*/ 313402 h 2709343"/>
                <a:gd name="connsiteX313" fmla="*/ 2005785 w 4581821"/>
                <a:gd name="connsiteY313" fmla="*/ 322702 h 2709343"/>
                <a:gd name="connsiteX314" fmla="*/ 2012295 w 4581821"/>
                <a:gd name="connsiteY314" fmla="*/ 332932 h 2709343"/>
                <a:gd name="connsiteX315" fmla="*/ 2015085 w 4581821"/>
                <a:gd name="connsiteY315" fmla="*/ 336652 h 2709343"/>
                <a:gd name="connsiteX316" fmla="*/ 2020665 w 4581821"/>
                <a:gd name="connsiteY316" fmla="*/ 345022 h 2709343"/>
                <a:gd name="connsiteX317" fmla="*/ 2037405 w 4581821"/>
                <a:gd name="connsiteY317" fmla="*/ 354321 h 2709343"/>
                <a:gd name="connsiteX318" fmla="*/ 2046704 w 4581821"/>
                <a:gd name="connsiteY318" fmla="*/ 351531 h 2709343"/>
                <a:gd name="connsiteX319" fmla="*/ 2056004 w 4581821"/>
                <a:gd name="connsiteY319" fmla="*/ 332002 h 2709343"/>
                <a:gd name="connsiteX320" fmla="*/ 2056004 w 4581821"/>
                <a:gd name="connsiteY320" fmla="*/ 332002 h 2709343"/>
                <a:gd name="connsiteX321" fmla="*/ 2056004 w 4581821"/>
                <a:gd name="connsiteY321" fmla="*/ 332002 h 2709343"/>
                <a:gd name="connsiteX322" fmla="*/ 2085764 w 4581821"/>
                <a:gd name="connsiteY322" fmla="*/ 289223 h 2709343"/>
                <a:gd name="connsiteX323" fmla="*/ 2202941 w 4581821"/>
                <a:gd name="connsiteY323" fmla="*/ 172976 h 2709343"/>
                <a:gd name="connsiteX324" fmla="*/ 2321977 w 4581821"/>
                <a:gd name="connsiteY324" fmla="*/ 99508 h 2709343"/>
                <a:gd name="connsiteX325" fmla="*/ 2353597 w 4581821"/>
                <a:gd name="connsiteY325" fmla="*/ 84628 h 2709343"/>
                <a:gd name="connsiteX326" fmla="*/ 2353597 w 4581821"/>
                <a:gd name="connsiteY326" fmla="*/ 84628 h 2709343"/>
                <a:gd name="connsiteX327" fmla="*/ 2353597 w 4581821"/>
                <a:gd name="connsiteY327" fmla="*/ 84628 h 2709343"/>
                <a:gd name="connsiteX328" fmla="*/ 2353597 w 4581821"/>
                <a:gd name="connsiteY328" fmla="*/ 84628 h 2709343"/>
                <a:gd name="connsiteX329" fmla="*/ 2352667 w 4581821"/>
                <a:gd name="connsiteY329" fmla="*/ 84628 h 2709343"/>
                <a:gd name="connsiteX330" fmla="*/ 2353597 w 4581821"/>
                <a:gd name="connsiteY330" fmla="*/ 84628 h 2709343"/>
                <a:gd name="connsiteX331" fmla="*/ 2354527 w 4581821"/>
                <a:gd name="connsiteY331" fmla="*/ 84628 h 2709343"/>
                <a:gd name="connsiteX332" fmla="*/ 2355457 w 4581821"/>
                <a:gd name="connsiteY332" fmla="*/ 84628 h 2709343"/>
                <a:gd name="connsiteX333" fmla="*/ 2505183 w 4581821"/>
                <a:gd name="connsiteY333" fmla="*/ 43709 h 2709343"/>
                <a:gd name="connsiteX334" fmla="*/ 2568421 w 4581821"/>
                <a:gd name="connsiteY334" fmla="*/ 39989 h 2709343"/>
                <a:gd name="connsiteX335" fmla="*/ 2625150 w 4581821"/>
                <a:gd name="connsiteY335" fmla="*/ 43709 h 2709343"/>
                <a:gd name="connsiteX336" fmla="*/ 2715358 w 4581821"/>
                <a:gd name="connsiteY336" fmla="*/ 67888 h 2709343"/>
                <a:gd name="connsiteX337" fmla="*/ 2784176 w 4581821"/>
                <a:gd name="connsiteY337" fmla="*/ 107877 h 2709343"/>
                <a:gd name="connsiteX338" fmla="*/ 2840905 w 4581821"/>
                <a:gd name="connsiteY338" fmla="*/ 164606 h 2709343"/>
                <a:gd name="connsiteX339" fmla="*/ 2892984 w 4581821"/>
                <a:gd name="connsiteY339" fmla="*/ 255744 h 2709343"/>
                <a:gd name="connsiteX340" fmla="*/ 2924603 w 4581821"/>
                <a:gd name="connsiteY340" fmla="*/ 359901 h 2709343"/>
                <a:gd name="connsiteX341" fmla="*/ 2941343 w 4581821"/>
                <a:gd name="connsiteY341" fmla="*/ 371991 h 2709343"/>
                <a:gd name="connsiteX342" fmla="*/ 2953432 w 4581821"/>
                <a:gd name="connsiteY342" fmla="*/ 367341 h 2709343"/>
                <a:gd name="connsiteX343" fmla="*/ 2956222 w 4581821"/>
                <a:gd name="connsiteY343" fmla="*/ 363621 h 2709343"/>
                <a:gd name="connsiteX344" fmla="*/ 2956222 w 4581821"/>
                <a:gd name="connsiteY344" fmla="*/ 363621 h 2709343"/>
                <a:gd name="connsiteX345" fmla="*/ 2956222 w 4581821"/>
                <a:gd name="connsiteY345" fmla="*/ 362691 h 2709343"/>
                <a:gd name="connsiteX346" fmla="*/ 3040850 w 4581821"/>
                <a:gd name="connsiteY346" fmla="*/ 283643 h 2709343"/>
                <a:gd name="connsiteX347" fmla="*/ 3181277 w 4581821"/>
                <a:gd name="connsiteY347" fmla="*/ 201805 h 2709343"/>
                <a:gd name="connsiteX348" fmla="*/ 3353322 w 4581821"/>
                <a:gd name="connsiteY348" fmla="*/ 155306 h 2709343"/>
                <a:gd name="connsiteX349" fmla="*/ 3437020 w 4581821"/>
                <a:gd name="connsiteY349" fmla="*/ 149726 h 2709343"/>
                <a:gd name="connsiteX350" fmla="*/ 3513279 w 4581821"/>
                <a:gd name="connsiteY350" fmla="*/ 154376 h 2709343"/>
                <a:gd name="connsiteX351" fmla="*/ 3649055 w 4581821"/>
                <a:gd name="connsiteY351" fmla="*/ 191575 h 2709343"/>
                <a:gd name="connsiteX352" fmla="*/ 3756932 w 4581821"/>
                <a:gd name="connsiteY352" fmla="*/ 253884 h 2709343"/>
                <a:gd name="connsiteX353" fmla="*/ 3835050 w 4581821"/>
                <a:gd name="connsiteY353" fmla="*/ 332002 h 2709343"/>
                <a:gd name="connsiteX354" fmla="*/ 3898289 w 4581821"/>
                <a:gd name="connsiteY354" fmla="*/ 442669 h 2709343"/>
                <a:gd name="connsiteX355" fmla="*/ 3922468 w 4581821"/>
                <a:gd name="connsiteY355" fmla="*/ 513347 h 2709343"/>
                <a:gd name="connsiteX356" fmla="*/ 3940138 w 4581821"/>
                <a:gd name="connsiteY356" fmla="*/ 594255 h 2709343"/>
                <a:gd name="connsiteX357" fmla="*/ 3945718 w 4581821"/>
                <a:gd name="connsiteY357" fmla="*/ 603555 h 2709343"/>
                <a:gd name="connsiteX358" fmla="*/ 3945718 w 4581821"/>
                <a:gd name="connsiteY358" fmla="*/ 603555 h 2709343"/>
                <a:gd name="connsiteX359" fmla="*/ 3945718 w 4581821"/>
                <a:gd name="connsiteY359" fmla="*/ 603555 h 2709343"/>
                <a:gd name="connsiteX360" fmla="*/ 3945718 w 4581821"/>
                <a:gd name="connsiteY360" fmla="*/ 603555 h 2709343"/>
                <a:gd name="connsiteX361" fmla="*/ 3945718 w 4581821"/>
                <a:gd name="connsiteY361" fmla="*/ 603555 h 2709343"/>
                <a:gd name="connsiteX362" fmla="*/ 3945718 w 4581821"/>
                <a:gd name="connsiteY362" fmla="*/ 603555 h 2709343"/>
                <a:gd name="connsiteX363" fmla="*/ 3961527 w 4581821"/>
                <a:gd name="connsiteY363" fmla="*/ 614715 h 2709343"/>
                <a:gd name="connsiteX364" fmla="*/ 3966177 w 4581821"/>
                <a:gd name="connsiteY364" fmla="*/ 613785 h 2709343"/>
                <a:gd name="connsiteX365" fmla="*/ 4043365 w 4581821"/>
                <a:gd name="connsiteY365" fmla="*/ 597045 h 2709343"/>
                <a:gd name="connsiteX366" fmla="*/ 4112183 w 4581821"/>
                <a:gd name="connsiteY366" fmla="*/ 592396 h 2709343"/>
                <a:gd name="connsiteX367" fmla="*/ 4178212 w 4581821"/>
                <a:gd name="connsiteY367" fmla="*/ 596115 h 2709343"/>
                <a:gd name="connsiteX368" fmla="*/ 4305619 w 4581821"/>
                <a:gd name="connsiteY368" fmla="*/ 630525 h 2709343"/>
                <a:gd name="connsiteX369" fmla="*/ 4402337 w 4581821"/>
                <a:gd name="connsiteY369" fmla="*/ 686323 h 2709343"/>
                <a:gd name="connsiteX370" fmla="*/ 4470225 w 4581821"/>
                <a:gd name="connsiteY370" fmla="*/ 754212 h 2709343"/>
                <a:gd name="connsiteX371" fmla="*/ 4516724 w 4581821"/>
                <a:gd name="connsiteY371" fmla="*/ 834190 h 2709343"/>
                <a:gd name="connsiteX372" fmla="*/ 4542763 w 4581821"/>
                <a:gd name="connsiteY372" fmla="*/ 929047 h 2709343"/>
                <a:gd name="connsiteX373" fmla="*/ 4542763 w 4581821"/>
                <a:gd name="connsiteY373" fmla="*/ 1038784 h 2709343"/>
                <a:gd name="connsiteX374" fmla="*/ 4515794 w 4581821"/>
                <a:gd name="connsiteY374" fmla="*/ 1136432 h 2709343"/>
                <a:gd name="connsiteX375" fmla="*/ 4473015 w 4581821"/>
                <a:gd name="connsiteY375" fmla="*/ 1210830 h 2709343"/>
                <a:gd name="connsiteX376" fmla="*/ 4420006 w 4581821"/>
                <a:gd name="connsiteY376" fmla="*/ 1263839 h 2709343"/>
                <a:gd name="connsiteX377" fmla="*/ 4359558 w 4581821"/>
                <a:gd name="connsiteY377" fmla="*/ 1299178 h 2709343"/>
                <a:gd name="connsiteX378" fmla="*/ 4351188 w 4581821"/>
                <a:gd name="connsiteY378" fmla="*/ 1302898 h 2709343"/>
                <a:gd name="connsiteX379" fmla="*/ 4347468 w 4581821"/>
                <a:gd name="connsiteY379" fmla="*/ 1304758 h 2709343"/>
                <a:gd name="connsiteX380" fmla="*/ 4336308 w 4581821"/>
                <a:gd name="connsiteY380" fmla="*/ 1310338 h 2709343"/>
                <a:gd name="connsiteX381" fmla="*/ 4327009 w 4581821"/>
                <a:gd name="connsiteY381" fmla="*/ 1333587 h 2709343"/>
                <a:gd name="connsiteX382" fmla="*/ 4327009 w 4581821"/>
                <a:gd name="connsiteY382" fmla="*/ 1333587 h 2709343"/>
                <a:gd name="connsiteX383" fmla="*/ 4327009 w 4581821"/>
                <a:gd name="connsiteY383" fmla="*/ 1333587 h 2709343"/>
                <a:gd name="connsiteX384" fmla="*/ 4327009 w 4581821"/>
                <a:gd name="connsiteY384" fmla="*/ 1333587 h 2709343"/>
                <a:gd name="connsiteX385" fmla="*/ 4327009 w 4581821"/>
                <a:gd name="connsiteY385" fmla="*/ 1333587 h 2709343"/>
                <a:gd name="connsiteX386" fmla="*/ 4327009 w 4581821"/>
                <a:gd name="connsiteY386" fmla="*/ 1333587 h 2709343"/>
                <a:gd name="connsiteX387" fmla="*/ 4337238 w 4581821"/>
                <a:gd name="connsiteY387" fmla="*/ 1354047 h 2709343"/>
                <a:gd name="connsiteX388" fmla="*/ 4388387 w 4581821"/>
                <a:gd name="connsiteY388" fmla="*/ 1387526 h 2709343"/>
                <a:gd name="connsiteX389" fmla="*/ 4448835 w 4581821"/>
                <a:gd name="connsiteY389" fmla="*/ 1451694 h 2709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Lst>
              <a:rect l="l" t="t" r="r" b="b"/>
              <a:pathLst>
                <a:path w="4581821" h="2709343">
                  <a:moveTo>
                    <a:pt x="4463715" y="1276859"/>
                  </a:moveTo>
                  <a:cubicBezTo>
                    <a:pt x="4480455" y="1261979"/>
                    <a:pt x="4494404" y="1245240"/>
                    <a:pt x="4507424" y="1227570"/>
                  </a:cubicBezTo>
                  <a:cubicBezTo>
                    <a:pt x="4519513" y="1210830"/>
                    <a:pt x="4530673" y="1193161"/>
                    <a:pt x="4539973" y="1173631"/>
                  </a:cubicBezTo>
                  <a:cubicBezTo>
                    <a:pt x="4559503" y="1134572"/>
                    <a:pt x="4571592" y="1091793"/>
                    <a:pt x="4577172" y="1049014"/>
                  </a:cubicBezTo>
                  <a:cubicBezTo>
                    <a:pt x="4579962" y="1026695"/>
                    <a:pt x="4581822" y="1004375"/>
                    <a:pt x="4581822" y="982056"/>
                  </a:cubicBezTo>
                  <a:cubicBezTo>
                    <a:pt x="4581822" y="959736"/>
                    <a:pt x="4579962" y="937417"/>
                    <a:pt x="4576242" y="915098"/>
                  </a:cubicBezTo>
                  <a:cubicBezTo>
                    <a:pt x="4564153" y="832330"/>
                    <a:pt x="4524163" y="755141"/>
                    <a:pt x="4465575" y="695623"/>
                  </a:cubicBezTo>
                  <a:cubicBezTo>
                    <a:pt x="4408846" y="637964"/>
                    <a:pt x="4335378" y="597045"/>
                    <a:pt x="4258190" y="574726"/>
                  </a:cubicBezTo>
                  <a:cubicBezTo>
                    <a:pt x="4208901" y="560776"/>
                    <a:pt x="4156822" y="553336"/>
                    <a:pt x="4105673" y="553336"/>
                  </a:cubicBezTo>
                  <a:lnTo>
                    <a:pt x="4103814" y="553336"/>
                  </a:lnTo>
                  <a:cubicBezTo>
                    <a:pt x="4057315" y="553336"/>
                    <a:pt x="4010816" y="559846"/>
                    <a:pt x="3966177" y="571936"/>
                  </a:cubicBezTo>
                  <a:cubicBezTo>
                    <a:pt x="3965247" y="540317"/>
                    <a:pt x="3960597" y="508698"/>
                    <a:pt x="3953158" y="478008"/>
                  </a:cubicBezTo>
                  <a:cubicBezTo>
                    <a:pt x="3945718" y="445459"/>
                    <a:pt x="3934558" y="413840"/>
                    <a:pt x="3920608" y="384081"/>
                  </a:cubicBezTo>
                  <a:cubicBezTo>
                    <a:pt x="3908519" y="357111"/>
                    <a:pt x="3892709" y="332002"/>
                    <a:pt x="3875039" y="307822"/>
                  </a:cubicBezTo>
                  <a:cubicBezTo>
                    <a:pt x="3857370" y="283643"/>
                    <a:pt x="3836910" y="261324"/>
                    <a:pt x="3814591" y="240864"/>
                  </a:cubicBezTo>
                  <a:cubicBezTo>
                    <a:pt x="3793201" y="221335"/>
                    <a:pt x="3769022" y="202735"/>
                    <a:pt x="3743913" y="187855"/>
                  </a:cubicBezTo>
                  <a:cubicBezTo>
                    <a:pt x="3718803" y="172046"/>
                    <a:pt x="3692764" y="159026"/>
                    <a:pt x="3664865" y="148796"/>
                  </a:cubicBezTo>
                  <a:cubicBezTo>
                    <a:pt x="3610926" y="127407"/>
                    <a:pt x="3553267" y="115317"/>
                    <a:pt x="3495609" y="110667"/>
                  </a:cubicBezTo>
                  <a:cubicBezTo>
                    <a:pt x="3477009" y="108807"/>
                    <a:pt x="3459339" y="108807"/>
                    <a:pt x="3440740" y="108807"/>
                  </a:cubicBezTo>
                  <a:cubicBezTo>
                    <a:pt x="3398891" y="108807"/>
                    <a:pt x="3357972" y="112527"/>
                    <a:pt x="3317053" y="119967"/>
                  </a:cubicBezTo>
                  <a:cubicBezTo>
                    <a:pt x="3256604" y="131127"/>
                    <a:pt x="3198016" y="150656"/>
                    <a:pt x="3142217" y="177626"/>
                  </a:cubicBezTo>
                  <a:cubicBezTo>
                    <a:pt x="3067819" y="212965"/>
                    <a:pt x="2999001" y="262254"/>
                    <a:pt x="2942272" y="321772"/>
                  </a:cubicBezTo>
                  <a:cubicBezTo>
                    <a:pt x="2932973" y="269693"/>
                    <a:pt x="2916233" y="218545"/>
                    <a:pt x="2889264" y="172976"/>
                  </a:cubicBezTo>
                  <a:cubicBezTo>
                    <a:pt x="2862295" y="126477"/>
                    <a:pt x="2824165" y="87418"/>
                    <a:pt x="2779526" y="57659"/>
                  </a:cubicBezTo>
                  <a:cubicBezTo>
                    <a:pt x="2738607" y="30689"/>
                    <a:pt x="2691179" y="13950"/>
                    <a:pt x="2643750" y="5580"/>
                  </a:cubicBezTo>
                  <a:cubicBezTo>
                    <a:pt x="2619570" y="1860"/>
                    <a:pt x="2595391" y="0"/>
                    <a:pt x="2571211" y="0"/>
                  </a:cubicBezTo>
                  <a:cubicBezTo>
                    <a:pt x="2543312" y="0"/>
                    <a:pt x="2515413" y="2790"/>
                    <a:pt x="2488444" y="6510"/>
                  </a:cubicBezTo>
                  <a:cubicBezTo>
                    <a:pt x="2462404" y="10230"/>
                    <a:pt x="2437295" y="16740"/>
                    <a:pt x="2412185" y="24179"/>
                  </a:cubicBezTo>
                  <a:cubicBezTo>
                    <a:pt x="2385216" y="32549"/>
                    <a:pt x="2360107" y="41849"/>
                    <a:pt x="2334067" y="53009"/>
                  </a:cubicBezTo>
                  <a:cubicBezTo>
                    <a:pt x="2283849" y="75328"/>
                    <a:pt x="2235490" y="103227"/>
                    <a:pt x="2190851" y="135777"/>
                  </a:cubicBezTo>
                  <a:cubicBezTo>
                    <a:pt x="2155512" y="161816"/>
                    <a:pt x="2122032" y="191575"/>
                    <a:pt x="2092273" y="224125"/>
                  </a:cubicBezTo>
                  <a:cubicBezTo>
                    <a:pt x="2070884" y="248304"/>
                    <a:pt x="2050424" y="273413"/>
                    <a:pt x="2032755" y="300383"/>
                  </a:cubicBezTo>
                  <a:cubicBezTo>
                    <a:pt x="2024385" y="284573"/>
                    <a:pt x="2015085" y="268763"/>
                    <a:pt x="2003925" y="253884"/>
                  </a:cubicBezTo>
                  <a:cubicBezTo>
                    <a:pt x="1992766" y="238074"/>
                    <a:pt x="1979746" y="222265"/>
                    <a:pt x="1966726" y="207385"/>
                  </a:cubicBezTo>
                  <a:cubicBezTo>
                    <a:pt x="1947197" y="185995"/>
                    <a:pt x="1924877" y="166466"/>
                    <a:pt x="1901628" y="148796"/>
                  </a:cubicBezTo>
                  <a:cubicBezTo>
                    <a:pt x="1855129" y="113457"/>
                    <a:pt x="1803050" y="86488"/>
                    <a:pt x="1748181" y="66958"/>
                  </a:cubicBezTo>
                  <a:cubicBezTo>
                    <a:pt x="1692383" y="47429"/>
                    <a:pt x="1633794" y="35339"/>
                    <a:pt x="1575206" y="30689"/>
                  </a:cubicBezTo>
                  <a:cubicBezTo>
                    <a:pt x="1556606" y="28829"/>
                    <a:pt x="1538937" y="28829"/>
                    <a:pt x="1520337" y="28829"/>
                  </a:cubicBezTo>
                  <a:cubicBezTo>
                    <a:pt x="1480348" y="28829"/>
                    <a:pt x="1439429" y="32549"/>
                    <a:pt x="1399440" y="39989"/>
                  </a:cubicBezTo>
                  <a:cubicBezTo>
                    <a:pt x="1288773" y="60449"/>
                    <a:pt x="1181826" y="112527"/>
                    <a:pt x="1108357" y="198085"/>
                  </a:cubicBezTo>
                  <a:cubicBezTo>
                    <a:pt x="1082318" y="227844"/>
                    <a:pt x="1060929" y="261324"/>
                    <a:pt x="1045119" y="297593"/>
                  </a:cubicBezTo>
                  <a:cubicBezTo>
                    <a:pt x="1033029" y="325492"/>
                    <a:pt x="1023730" y="355251"/>
                    <a:pt x="1017220" y="385011"/>
                  </a:cubicBezTo>
                  <a:cubicBezTo>
                    <a:pt x="997690" y="360831"/>
                    <a:pt x="973511" y="340372"/>
                    <a:pt x="946541" y="324562"/>
                  </a:cubicBezTo>
                  <a:cubicBezTo>
                    <a:pt x="927942" y="314332"/>
                    <a:pt x="908412" y="305962"/>
                    <a:pt x="887953" y="299453"/>
                  </a:cubicBezTo>
                  <a:cubicBezTo>
                    <a:pt x="867493" y="292943"/>
                    <a:pt x="846104" y="289223"/>
                    <a:pt x="825644" y="287363"/>
                  </a:cubicBezTo>
                  <a:cubicBezTo>
                    <a:pt x="813555" y="286433"/>
                    <a:pt x="801465" y="285503"/>
                    <a:pt x="789375" y="285503"/>
                  </a:cubicBezTo>
                  <a:cubicBezTo>
                    <a:pt x="758686" y="285503"/>
                    <a:pt x="728927" y="289223"/>
                    <a:pt x="699167" y="296663"/>
                  </a:cubicBezTo>
                  <a:cubicBezTo>
                    <a:pt x="656389" y="305962"/>
                    <a:pt x="615469" y="323632"/>
                    <a:pt x="578270" y="345022"/>
                  </a:cubicBezTo>
                  <a:cubicBezTo>
                    <a:pt x="511312" y="383151"/>
                    <a:pt x="453653" y="439879"/>
                    <a:pt x="420174" y="509628"/>
                  </a:cubicBezTo>
                  <a:cubicBezTo>
                    <a:pt x="404365" y="542177"/>
                    <a:pt x="393205" y="576586"/>
                    <a:pt x="386695" y="612855"/>
                  </a:cubicBezTo>
                  <a:cubicBezTo>
                    <a:pt x="380185" y="649124"/>
                    <a:pt x="378325" y="685393"/>
                    <a:pt x="381115" y="722592"/>
                  </a:cubicBezTo>
                  <a:cubicBezTo>
                    <a:pt x="385765" y="791411"/>
                    <a:pt x="405295" y="859299"/>
                    <a:pt x="435054" y="921607"/>
                  </a:cubicBezTo>
                  <a:cubicBezTo>
                    <a:pt x="420174" y="917887"/>
                    <a:pt x="405295" y="915098"/>
                    <a:pt x="389485" y="913238"/>
                  </a:cubicBezTo>
                  <a:cubicBezTo>
                    <a:pt x="380185" y="912308"/>
                    <a:pt x="369955" y="911378"/>
                    <a:pt x="360656" y="911378"/>
                  </a:cubicBezTo>
                  <a:cubicBezTo>
                    <a:pt x="341126" y="911378"/>
                    <a:pt x="320667" y="913238"/>
                    <a:pt x="301137" y="917887"/>
                  </a:cubicBezTo>
                  <a:cubicBezTo>
                    <a:pt x="288118" y="920677"/>
                    <a:pt x="275098" y="924397"/>
                    <a:pt x="263008" y="929047"/>
                  </a:cubicBezTo>
                  <a:cubicBezTo>
                    <a:pt x="248128" y="934627"/>
                    <a:pt x="234179" y="941137"/>
                    <a:pt x="221159" y="948577"/>
                  </a:cubicBezTo>
                  <a:cubicBezTo>
                    <a:pt x="195120" y="962526"/>
                    <a:pt x="171870" y="981126"/>
                    <a:pt x="150481" y="1000656"/>
                  </a:cubicBezTo>
                  <a:cubicBezTo>
                    <a:pt x="128161" y="1021115"/>
                    <a:pt x="108632" y="1044364"/>
                    <a:pt x="91892" y="1069474"/>
                  </a:cubicBezTo>
                  <a:cubicBezTo>
                    <a:pt x="75153" y="1093653"/>
                    <a:pt x="61203" y="1118763"/>
                    <a:pt x="49113" y="1144802"/>
                  </a:cubicBezTo>
                  <a:cubicBezTo>
                    <a:pt x="36094" y="1173631"/>
                    <a:pt x="24934" y="1203391"/>
                    <a:pt x="17494" y="1234080"/>
                  </a:cubicBezTo>
                  <a:cubicBezTo>
                    <a:pt x="10054" y="1264769"/>
                    <a:pt x="4475" y="1296388"/>
                    <a:pt x="1684" y="1328007"/>
                  </a:cubicBezTo>
                  <a:cubicBezTo>
                    <a:pt x="-1105" y="1357767"/>
                    <a:pt x="-175" y="1387526"/>
                    <a:pt x="2614" y="1417285"/>
                  </a:cubicBezTo>
                  <a:cubicBezTo>
                    <a:pt x="6334" y="1447974"/>
                    <a:pt x="11914" y="1478664"/>
                    <a:pt x="21214" y="1507493"/>
                  </a:cubicBezTo>
                  <a:cubicBezTo>
                    <a:pt x="31444" y="1536322"/>
                    <a:pt x="44463" y="1564222"/>
                    <a:pt x="60273" y="1590261"/>
                  </a:cubicBezTo>
                  <a:cubicBezTo>
                    <a:pt x="76083" y="1616300"/>
                    <a:pt x="96542" y="1640480"/>
                    <a:pt x="118862" y="1660939"/>
                  </a:cubicBezTo>
                  <a:cubicBezTo>
                    <a:pt x="153271" y="1692559"/>
                    <a:pt x="193260" y="1716738"/>
                    <a:pt x="236039" y="1735338"/>
                  </a:cubicBezTo>
                  <a:cubicBezTo>
                    <a:pt x="227669" y="1745567"/>
                    <a:pt x="220229" y="1755797"/>
                    <a:pt x="213719" y="1766027"/>
                  </a:cubicBezTo>
                  <a:cubicBezTo>
                    <a:pt x="203490" y="1782766"/>
                    <a:pt x="194190" y="1800436"/>
                    <a:pt x="186750" y="1819035"/>
                  </a:cubicBezTo>
                  <a:cubicBezTo>
                    <a:pt x="170940" y="1857164"/>
                    <a:pt x="162571" y="1898084"/>
                    <a:pt x="156991" y="1939003"/>
                  </a:cubicBezTo>
                  <a:cubicBezTo>
                    <a:pt x="152341" y="1980852"/>
                    <a:pt x="152341" y="2023630"/>
                    <a:pt x="156991" y="2065479"/>
                  </a:cubicBezTo>
                  <a:cubicBezTo>
                    <a:pt x="161641" y="2107328"/>
                    <a:pt x="170010" y="2149177"/>
                    <a:pt x="183960" y="2189166"/>
                  </a:cubicBezTo>
                  <a:cubicBezTo>
                    <a:pt x="196050" y="2226366"/>
                    <a:pt x="212789" y="2262635"/>
                    <a:pt x="235109" y="2295184"/>
                  </a:cubicBezTo>
                  <a:cubicBezTo>
                    <a:pt x="256498" y="2326803"/>
                    <a:pt x="282538" y="2353772"/>
                    <a:pt x="312297" y="2377022"/>
                  </a:cubicBezTo>
                  <a:cubicBezTo>
                    <a:pt x="377395" y="2428170"/>
                    <a:pt x="455513" y="2460720"/>
                    <a:pt x="535492" y="2481179"/>
                  </a:cubicBezTo>
                  <a:cubicBezTo>
                    <a:pt x="577341" y="2491409"/>
                    <a:pt x="620119" y="2497919"/>
                    <a:pt x="662898" y="2500709"/>
                  </a:cubicBezTo>
                  <a:cubicBezTo>
                    <a:pt x="703817" y="2503499"/>
                    <a:pt x="744736" y="2502569"/>
                    <a:pt x="785655" y="2498849"/>
                  </a:cubicBezTo>
                  <a:cubicBezTo>
                    <a:pt x="824714" y="2494199"/>
                    <a:pt x="863773" y="2486759"/>
                    <a:pt x="900972" y="2473740"/>
                  </a:cubicBezTo>
                  <a:cubicBezTo>
                    <a:pt x="921432" y="2467230"/>
                    <a:pt x="940961" y="2457930"/>
                    <a:pt x="960491" y="2448630"/>
                  </a:cubicBezTo>
                  <a:cubicBezTo>
                    <a:pt x="981881" y="2437470"/>
                    <a:pt x="1001410" y="2425381"/>
                    <a:pt x="1020009" y="2410501"/>
                  </a:cubicBezTo>
                  <a:cubicBezTo>
                    <a:pt x="1033029" y="2400271"/>
                    <a:pt x="1046049" y="2389112"/>
                    <a:pt x="1058139" y="2377022"/>
                  </a:cubicBezTo>
                  <a:cubicBezTo>
                    <a:pt x="1061858" y="2373302"/>
                    <a:pt x="1064649" y="2370512"/>
                    <a:pt x="1068368" y="2366792"/>
                  </a:cubicBezTo>
                  <a:cubicBezTo>
                    <a:pt x="1073948" y="2380742"/>
                    <a:pt x="1080458" y="2393761"/>
                    <a:pt x="1088828" y="2406781"/>
                  </a:cubicBezTo>
                  <a:cubicBezTo>
                    <a:pt x="1102778" y="2430031"/>
                    <a:pt x="1119517" y="2452350"/>
                    <a:pt x="1137187" y="2472810"/>
                  </a:cubicBezTo>
                  <a:cubicBezTo>
                    <a:pt x="1157646" y="2496059"/>
                    <a:pt x="1180895" y="2515589"/>
                    <a:pt x="1206005" y="2533258"/>
                  </a:cubicBezTo>
                  <a:cubicBezTo>
                    <a:pt x="1258084" y="2569527"/>
                    <a:pt x="1318532" y="2593707"/>
                    <a:pt x="1379911" y="2608586"/>
                  </a:cubicBezTo>
                  <a:cubicBezTo>
                    <a:pt x="1445939" y="2624396"/>
                    <a:pt x="1513828" y="2629976"/>
                    <a:pt x="1581716" y="2627186"/>
                  </a:cubicBezTo>
                  <a:cubicBezTo>
                    <a:pt x="1650534" y="2624396"/>
                    <a:pt x="1718423" y="2612306"/>
                    <a:pt x="1783521" y="2589987"/>
                  </a:cubicBezTo>
                  <a:cubicBezTo>
                    <a:pt x="1904418" y="2549998"/>
                    <a:pt x="2021595" y="2473740"/>
                    <a:pt x="2078323" y="2355632"/>
                  </a:cubicBezTo>
                  <a:cubicBezTo>
                    <a:pt x="2078323" y="2355632"/>
                    <a:pt x="2078323" y="2355632"/>
                    <a:pt x="2078323" y="2355632"/>
                  </a:cubicBezTo>
                  <a:cubicBezTo>
                    <a:pt x="2081114" y="2365862"/>
                    <a:pt x="2083903" y="2375162"/>
                    <a:pt x="2088553" y="2384462"/>
                  </a:cubicBezTo>
                  <a:cubicBezTo>
                    <a:pt x="2094133" y="2396551"/>
                    <a:pt x="2100643" y="2407711"/>
                    <a:pt x="2109013" y="2417941"/>
                  </a:cubicBezTo>
                  <a:cubicBezTo>
                    <a:pt x="2118313" y="2430031"/>
                    <a:pt x="2128542" y="2441190"/>
                    <a:pt x="2139702" y="2451420"/>
                  </a:cubicBezTo>
                  <a:cubicBezTo>
                    <a:pt x="2188061" y="2493269"/>
                    <a:pt x="2249439" y="2516518"/>
                    <a:pt x="2311748" y="2527678"/>
                  </a:cubicBezTo>
                  <a:cubicBezTo>
                    <a:pt x="2379636" y="2540698"/>
                    <a:pt x="2449384" y="2541628"/>
                    <a:pt x="2518203" y="2531398"/>
                  </a:cubicBezTo>
                  <a:cubicBezTo>
                    <a:pt x="2549822" y="2526748"/>
                    <a:pt x="2580511" y="2519308"/>
                    <a:pt x="2610270" y="2509079"/>
                  </a:cubicBezTo>
                  <a:cubicBezTo>
                    <a:pt x="2638170" y="2498849"/>
                    <a:pt x="2666069" y="2486759"/>
                    <a:pt x="2690249" y="2469090"/>
                  </a:cubicBezTo>
                  <a:cubicBezTo>
                    <a:pt x="2706988" y="2457930"/>
                    <a:pt x="2721868" y="2444910"/>
                    <a:pt x="2734888" y="2430031"/>
                  </a:cubicBezTo>
                  <a:cubicBezTo>
                    <a:pt x="2741397" y="2422591"/>
                    <a:pt x="2746977" y="2414221"/>
                    <a:pt x="2752557" y="2406781"/>
                  </a:cubicBezTo>
                  <a:cubicBezTo>
                    <a:pt x="2754417" y="2414221"/>
                    <a:pt x="2757207" y="2421661"/>
                    <a:pt x="2759997" y="2428170"/>
                  </a:cubicBezTo>
                  <a:cubicBezTo>
                    <a:pt x="2765577" y="2443050"/>
                    <a:pt x="2772087" y="2457000"/>
                    <a:pt x="2779526" y="2470949"/>
                  </a:cubicBezTo>
                  <a:cubicBezTo>
                    <a:pt x="2793476" y="2496989"/>
                    <a:pt x="2811146" y="2521168"/>
                    <a:pt x="2831605" y="2542558"/>
                  </a:cubicBezTo>
                  <a:cubicBezTo>
                    <a:pt x="2851135" y="2564877"/>
                    <a:pt x="2874384" y="2583477"/>
                    <a:pt x="2897634" y="2601146"/>
                  </a:cubicBezTo>
                  <a:cubicBezTo>
                    <a:pt x="2920883" y="2617886"/>
                    <a:pt x="2945992" y="2632765"/>
                    <a:pt x="2972032" y="2644855"/>
                  </a:cubicBezTo>
                  <a:cubicBezTo>
                    <a:pt x="3027830" y="2671825"/>
                    <a:pt x="3087349" y="2689494"/>
                    <a:pt x="3147797" y="2698794"/>
                  </a:cubicBezTo>
                  <a:cubicBezTo>
                    <a:pt x="3211966" y="2709024"/>
                    <a:pt x="3276134" y="2711813"/>
                    <a:pt x="3341233" y="2707164"/>
                  </a:cubicBezTo>
                  <a:cubicBezTo>
                    <a:pt x="3469569" y="2698794"/>
                    <a:pt x="3597906" y="2663455"/>
                    <a:pt x="3710433" y="2599286"/>
                  </a:cubicBezTo>
                  <a:cubicBezTo>
                    <a:pt x="3762512" y="2569527"/>
                    <a:pt x="3810871" y="2532328"/>
                    <a:pt x="3851790" y="2488619"/>
                  </a:cubicBezTo>
                  <a:cubicBezTo>
                    <a:pt x="3890849" y="2445840"/>
                    <a:pt x="3922468" y="2395621"/>
                    <a:pt x="3942927" y="2341683"/>
                  </a:cubicBezTo>
                  <a:cubicBezTo>
                    <a:pt x="3952227" y="2315643"/>
                    <a:pt x="3958737" y="2288674"/>
                    <a:pt x="3962457" y="2260775"/>
                  </a:cubicBezTo>
                  <a:cubicBezTo>
                    <a:pt x="3977337" y="2264495"/>
                    <a:pt x="3992217" y="2268215"/>
                    <a:pt x="4007096" y="2270074"/>
                  </a:cubicBezTo>
                  <a:cubicBezTo>
                    <a:pt x="4025696" y="2272864"/>
                    <a:pt x="4044295" y="2274724"/>
                    <a:pt x="4062895" y="2274724"/>
                  </a:cubicBezTo>
                  <a:cubicBezTo>
                    <a:pt x="4097304" y="2275654"/>
                    <a:pt x="4131713" y="2271934"/>
                    <a:pt x="4165192" y="2264495"/>
                  </a:cubicBezTo>
                  <a:cubicBezTo>
                    <a:pt x="4197742" y="2257055"/>
                    <a:pt x="4229361" y="2244965"/>
                    <a:pt x="4260050" y="2230085"/>
                  </a:cubicBezTo>
                  <a:cubicBezTo>
                    <a:pt x="4290739" y="2215206"/>
                    <a:pt x="4318639" y="2196606"/>
                    <a:pt x="4344678" y="2176147"/>
                  </a:cubicBezTo>
                  <a:cubicBezTo>
                    <a:pt x="4397687" y="2135228"/>
                    <a:pt x="4441396" y="2082219"/>
                    <a:pt x="4476735" y="2025490"/>
                  </a:cubicBezTo>
                  <a:cubicBezTo>
                    <a:pt x="4512074" y="1967832"/>
                    <a:pt x="4539043" y="1903663"/>
                    <a:pt x="4553923" y="1837635"/>
                  </a:cubicBezTo>
                  <a:cubicBezTo>
                    <a:pt x="4568803" y="1773467"/>
                    <a:pt x="4574382" y="1705578"/>
                    <a:pt x="4566012" y="1639550"/>
                  </a:cubicBezTo>
                  <a:cubicBezTo>
                    <a:pt x="4561362" y="1607001"/>
                    <a:pt x="4554853" y="1574451"/>
                    <a:pt x="4543693" y="1542832"/>
                  </a:cubicBezTo>
                  <a:cubicBezTo>
                    <a:pt x="4532533" y="1512143"/>
                    <a:pt x="4517654" y="1481454"/>
                    <a:pt x="4499984" y="1454484"/>
                  </a:cubicBezTo>
                  <a:cubicBezTo>
                    <a:pt x="4467435" y="1405196"/>
                    <a:pt x="4424656" y="1363347"/>
                    <a:pt x="4375367" y="1331727"/>
                  </a:cubicBezTo>
                  <a:cubicBezTo>
                    <a:pt x="4386527" y="1327077"/>
                    <a:pt x="4397687" y="1322428"/>
                    <a:pt x="4408846" y="1315918"/>
                  </a:cubicBezTo>
                  <a:cubicBezTo>
                    <a:pt x="4429306" y="1304758"/>
                    <a:pt x="4446975" y="1291738"/>
                    <a:pt x="4463715" y="1276859"/>
                  </a:cubicBezTo>
                  <a:close/>
                  <a:moveTo>
                    <a:pt x="4448835" y="1451694"/>
                  </a:moveTo>
                  <a:cubicBezTo>
                    <a:pt x="4467435" y="1476804"/>
                    <a:pt x="4483245" y="1503773"/>
                    <a:pt x="4496264" y="1532602"/>
                  </a:cubicBezTo>
                  <a:cubicBezTo>
                    <a:pt x="4509284" y="1565152"/>
                    <a:pt x="4519513" y="1600491"/>
                    <a:pt x="4524163" y="1637690"/>
                  </a:cubicBezTo>
                  <a:cubicBezTo>
                    <a:pt x="4529744" y="1680469"/>
                    <a:pt x="4528813" y="1724178"/>
                    <a:pt x="4523234" y="1768817"/>
                  </a:cubicBezTo>
                  <a:cubicBezTo>
                    <a:pt x="4515794" y="1818105"/>
                    <a:pt x="4502774" y="1867394"/>
                    <a:pt x="4482314" y="1915753"/>
                  </a:cubicBezTo>
                  <a:lnTo>
                    <a:pt x="4482314" y="1916683"/>
                  </a:lnTo>
                  <a:cubicBezTo>
                    <a:pt x="4461855" y="1964112"/>
                    <a:pt x="4435815" y="2007821"/>
                    <a:pt x="4406057" y="2047810"/>
                  </a:cubicBezTo>
                  <a:cubicBezTo>
                    <a:pt x="4378157" y="2083149"/>
                    <a:pt x="4347468" y="2113838"/>
                    <a:pt x="4313989" y="2140808"/>
                  </a:cubicBezTo>
                  <a:cubicBezTo>
                    <a:pt x="4283300" y="2164057"/>
                    <a:pt x="4249820" y="2183587"/>
                    <a:pt x="4216341" y="2198466"/>
                  </a:cubicBezTo>
                  <a:cubicBezTo>
                    <a:pt x="4184722" y="2211486"/>
                    <a:pt x="4151243" y="2220786"/>
                    <a:pt x="4117764" y="2225436"/>
                  </a:cubicBezTo>
                  <a:cubicBezTo>
                    <a:pt x="4101024" y="2227296"/>
                    <a:pt x="4083354" y="2228225"/>
                    <a:pt x="4065685" y="2228225"/>
                  </a:cubicBezTo>
                  <a:cubicBezTo>
                    <a:pt x="4048015" y="2228225"/>
                    <a:pt x="4029416" y="2227296"/>
                    <a:pt x="4010816" y="2224506"/>
                  </a:cubicBezTo>
                  <a:cubicBezTo>
                    <a:pt x="3995007" y="2222646"/>
                    <a:pt x="3981057" y="2219856"/>
                    <a:pt x="3968037" y="2217066"/>
                  </a:cubicBezTo>
                  <a:cubicBezTo>
                    <a:pt x="3966177" y="2217066"/>
                    <a:pt x="3964317" y="2216136"/>
                    <a:pt x="3962457" y="2216136"/>
                  </a:cubicBezTo>
                  <a:cubicBezTo>
                    <a:pt x="3955947" y="2216136"/>
                    <a:pt x="3950368" y="2218926"/>
                    <a:pt x="3945718" y="2223575"/>
                  </a:cubicBezTo>
                  <a:cubicBezTo>
                    <a:pt x="3945718" y="2223575"/>
                    <a:pt x="3945718" y="2223575"/>
                    <a:pt x="3945718" y="2223575"/>
                  </a:cubicBezTo>
                  <a:cubicBezTo>
                    <a:pt x="3945718" y="2223575"/>
                    <a:pt x="3945718" y="2223575"/>
                    <a:pt x="3945718" y="2223575"/>
                  </a:cubicBezTo>
                  <a:cubicBezTo>
                    <a:pt x="3945718" y="2223575"/>
                    <a:pt x="3945718" y="2223575"/>
                    <a:pt x="3945718" y="2223575"/>
                  </a:cubicBezTo>
                  <a:cubicBezTo>
                    <a:pt x="3945718" y="2223575"/>
                    <a:pt x="3945718" y="2223575"/>
                    <a:pt x="3945718" y="2223575"/>
                  </a:cubicBezTo>
                  <a:cubicBezTo>
                    <a:pt x="3945718" y="2223575"/>
                    <a:pt x="3945718" y="2223575"/>
                    <a:pt x="3945718" y="2223575"/>
                  </a:cubicBezTo>
                  <a:cubicBezTo>
                    <a:pt x="3945718" y="2223575"/>
                    <a:pt x="3945718" y="2223575"/>
                    <a:pt x="3945718" y="2223575"/>
                  </a:cubicBezTo>
                  <a:cubicBezTo>
                    <a:pt x="3943858" y="2224506"/>
                    <a:pt x="3941068" y="2225436"/>
                    <a:pt x="3939208" y="2227296"/>
                  </a:cubicBezTo>
                  <a:cubicBezTo>
                    <a:pt x="3935488" y="2231015"/>
                    <a:pt x="3934558" y="2234735"/>
                    <a:pt x="3934558" y="2238455"/>
                  </a:cubicBezTo>
                  <a:cubicBezTo>
                    <a:pt x="3934558" y="2243105"/>
                    <a:pt x="3933628" y="2247755"/>
                    <a:pt x="3932698" y="2252405"/>
                  </a:cubicBezTo>
                  <a:cubicBezTo>
                    <a:pt x="3928048" y="2283094"/>
                    <a:pt x="3919678" y="2313783"/>
                    <a:pt x="3908519" y="2342613"/>
                  </a:cubicBezTo>
                  <a:cubicBezTo>
                    <a:pt x="3895499" y="2373302"/>
                    <a:pt x="3877829" y="2402131"/>
                    <a:pt x="3857370" y="2430031"/>
                  </a:cubicBezTo>
                  <a:cubicBezTo>
                    <a:pt x="3833190" y="2460720"/>
                    <a:pt x="3803431" y="2490479"/>
                    <a:pt x="3769022" y="2516518"/>
                  </a:cubicBezTo>
                  <a:cubicBezTo>
                    <a:pt x="3726243" y="2549067"/>
                    <a:pt x="3676954" y="2576967"/>
                    <a:pt x="3623016" y="2600216"/>
                  </a:cubicBezTo>
                  <a:cubicBezTo>
                    <a:pt x="3556057" y="2628116"/>
                    <a:pt x="3484449" y="2646715"/>
                    <a:pt x="3409121" y="2657875"/>
                  </a:cubicBezTo>
                  <a:cubicBezTo>
                    <a:pt x="3370062" y="2662525"/>
                    <a:pt x="3331003" y="2665315"/>
                    <a:pt x="3293804" y="2665315"/>
                  </a:cubicBezTo>
                  <a:cubicBezTo>
                    <a:pt x="3258465" y="2665315"/>
                    <a:pt x="3224055" y="2663455"/>
                    <a:pt x="3190576" y="2658805"/>
                  </a:cubicBezTo>
                  <a:cubicBezTo>
                    <a:pt x="3131058" y="2650435"/>
                    <a:pt x="3075259" y="2635556"/>
                    <a:pt x="3025041" y="2615096"/>
                  </a:cubicBezTo>
                  <a:cubicBezTo>
                    <a:pt x="2984121" y="2597426"/>
                    <a:pt x="2947852" y="2576037"/>
                    <a:pt x="2915303" y="2551858"/>
                  </a:cubicBezTo>
                  <a:cubicBezTo>
                    <a:pt x="2889264" y="2531398"/>
                    <a:pt x="2865084" y="2507219"/>
                    <a:pt x="2844625" y="2481179"/>
                  </a:cubicBezTo>
                  <a:cubicBezTo>
                    <a:pt x="2833465" y="2466300"/>
                    <a:pt x="2822305" y="2449560"/>
                    <a:pt x="2813005" y="2432820"/>
                  </a:cubicBezTo>
                  <a:cubicBezTo>
                    <a:pt x="2808355" y="2424451"/>
                    <a:pt x="2803706" y="2416081"/>
                    <a:pt x="2799056" y="2404921"/>
                  </a:cubicBezTo>
                  <a:cubicBezTo>
                    <a:pt x="2797196" y="2400271"/>
                    <a:pt x="2794406" y="2395621"/>
                    <a:pt x="2792546" y="2390971"/>
                  </a:cubicBezTo>
                  <a:lnTo>
                    <a:pt x="2789756" y="2385392"/>
                  </a:lnTo>
                  <a:lnTo>
                    <a:pt x="2788826" y="2382602"/>
                  </a:lnTo>
                  <a:cubicBezTo>
                    <a:pt x="2787896" y="2379812"/>
                    <a:pt x="2786966" y="2377952"/>
                    <a:pt x="2785106" y="2375162"/>
                  </a:cubicBezTo>
                  <a:lnTo>
                    <a:pt x="2784176" y="2373302"/>
                  </a:lnTo>
                  <a:cubicBezTo>
                    <a:pt x="2783246" y="2370512"/>
                    <a:pt x="2782316" y="2367722"/>
                    <a:pt x="2781386" y="2364932"/>
                  </a:cubicBezTo>
                  <a:cubicBezTo>
                    <a:pt x="2779526" y="2357492"/>
                    <a:pt x="2772087" y="2351912"/>
                    <a:pt x="2763717" y="2351912"/>
                  </a:cubicBezTo>
                  <a:cubicBezTo>
                    <a:pt x="2761857" y="2351912"/>
                    <a:pt x="2760927" y="2351912"/>
                    <a:pt x="2759067" y="2352843"/>
                  </a:cubicBezTo>
                  <a:lnTo>
                    <a:pt x="2758137" y="2352843"/>
                  </a:lnTo>
                  <a:cubicBezTo>
                    <a:pt x="2758137" y="2352843"/>
                    <a:pt x="2757207" y="2352843"/>
                    <a:pt x="2756277" y="2352843"/>
                  </a:cubicBezTo>
                  <a:cubicBezTo>
                    <a:pt x="2756277" y="2352843"/>
                    <a:pt x="2756277" y="2352843"/>
                    <a:pt x="2756277" y="2352843"/>
                  </a:cubicBezTo>
                  <a:cubicBezTo>
                    <a:pt x="2756277" y="2352843"/>
                    <a:pt x="2756277" y="2352843"/>
                    <a:pt x="2756277" y="2352843"/>
                  </a:cubicBezTo>
                  <a:cubicBezTo>
                    <a:pt x="2756277" y="2352843"/>
                    <a:pt x="2756277" y="2352843"/>
                    <a:pt x="2756277" y="2352843"/>
                  </a:cubicBezTo>
                  <a:cubicBezTo>
                    <a:pt x="2754417" y="2352843"/>
                    <a:pt x="2753487" y="2351912"/>
                    <a:pt x="2751627" y="2351912"/>
                  </a:cubicBezTo>
                  <a:cubicBezTo>
                    <a:pt x="2747907" y="2351912"/>
                    <a:pt x="2745117" y="2352843"/>
                    <a:pt x="2742327" y="2354702"/>
                  </a:cubicBezTo>
                  <a:cubicBezTo>
                    <a:pt x="2737677" y="2357492"/>
                    <a:pt x="2735817" y="2360282"/>
                    <a:pt x="2733957" y="2364932"/>
                  </a:cubicBezTo>
                  <a:cubicBezTo>
                    <a:pt x="2729307" y="2375162"/>
                    <a:pt x="2723728" y="2384462"/>
                    <a:pt x="2717218" y="2393761"/>
                  </a:cubicBezTo>
                  <a:cubicBezTo>
                    <a:pt x="2708848" y="2403991"/>
                    <a:pt x="2698618" y="2414221"/>
                    <a:pt x="2687458" y="2423521"/>
                  </a:cubicBezTo>
                  <a:cubicBezTo>
                    <a:pt x="2670719" y="2436540"/>
                    <a:pt x="2651190" y="2447700"/>
                    <a:pt x="2628870" y="2457000"/>
                  </a:cubicBezTo>
                  <a:cubicBezTo>
                    <a:pt x="2596321" y="2470019"/>
                    <a:pt x="2560982" y="2479319"/>
                    <a:pt x="2519133" y="2485829"/>
                  </a:cubicBezTo>
                  <a:cubicBezTo>
                    <a:pt x="2494954" y="2488619"/>
                    <a:pt x="2469844" y="2490479"/>
                    <a:pt x="2445664" y="2490479"/>
                  </a:cubicBezTo>
                  <a:cubicBezTo>
                    <a:pt x="2421485" y="2490479"/>
                    <a:pt x="2396376" y="2488619"/>
                    <a:pt x="2372196" y="2485829"/>
                  </a:cubicBezTo>
                  <a:cubicBezTo>
                    <a:pt x="2329417" y="2479319"/>
                    <a:pt x="2289428" y="2469090"/>
                    <a:pt x="2253160" y="2454210"/>
                  </a:cubicBezTo>
                  <a:cubicBezTo>
                    <a:pt x="2228050" y="2443050"/>
                    <a:pt x="2206661" y="2430961"/>
                    <a:pt x="2187131" y="2416081"/>
                  </a:cubicBezTo>
                  <a:cubicBezTo>
                    <a:pt x="2173181" y="2404921"/>
                    <a:pt x="2161092" y="2392831"/>
                    <a:pt x="2150862" y="2380742"/>
                  </a:cubicBezTo>
                  <a:cubicBezTo>
                    <a:pt x="2142492" y="2368652"/>
                    <a:pt x="2135052" y="2356562"/>
                    <a:pt x="2128542" y="2342613"/>
                  </a:cubicBezTo>
                  <a:cubicBezTo>
                    <a:pt x="2125753" y="2335173"/>
                    <a:pt x="2122963" y="2326803"/>
                    <a:pt x="2121103" y="2319363"/>
                  </a:cubicBezTo>
                  <a:cubicBezTo>
                    <a:pt x="2119243" y="2313783"/>
                    <a:pt x="2118313" y="2307273"/>
                    <a:pt x="2117383" y="2301694"/>
                  </a:cubicBezTo>
                  <a:lnTo>
                    <a:pt x="2117383" y="2299834"/>
                  </a:lnTo>
                  <a:cubicBezTo>
                    <a:pt x="2117383" y="2297974"/>
                    <a:pt x="2116453" y="2296114"/>
                    <a:pt x="2116453" y="2294254"/>
                  </a:cubicBezTo>
                  <a:cubicBezTo>
                    <a:pt x="2116453" y="2291464"/>
                    <a:pt x="2116453" y="2287744"/>
                    <a:pt x="2116453" y="2284954"/>
                  </a:cubicBezTo>
                  <a:cubicBezTo>
                    <a:pt x="2116453" y="2280304"/>
                    <a:pt x="2114593" y="2275654"/>
                    <a:pt x="2111803" y="2271934"/>
                  </a:cubicBezTo>
                  <a:cubicBezTo>
                    <a:pt x="2108083" y="2268215"/>
                    <a:pt x="2102503" y="2265424"/>
                    <a:pt x="2097853" y="2265424"/>
                  </a:cubicBezTo>
                  <a:cubicBezTo>
                    <a:pt x="2089483" y="2265424"/>
                    <a:pt x="2082043" y="2271004"/>
                    <a:pt x="2080183" y="2279374"/>
                  </a:cubicBezTo>
                  <a:cubicBezTo>
                    <a:pt x="2080183" y="2279374"/>
                    <a:pt x="2080183" y="2279374"/>
                    <a:pt x="2080183" y="2279374"/>
                  </a:cubicBezTo>
                  <a:cubicBezTo>
                    <a:pt x="2080183" y="2279374"/>
                    <a:pt x="2080183" y="2279374"/>
                    <a:pt x="2080183" y="2279374"/>
                  </a:cubicBezTo>
                  <a:cubicBezTo>
                    <a:pt x="2080183" y="2279374"/>
                    <a:pt x="2080183" y="2279374"/>
                    <a:pt x="2080183" y="2279374"/>
                  </a:cubicBezTo>
                  <a:cubicBezTo>
                    <a:pt x="2080183" y="2279374"/>
                    <a:pt x="2080183" y="2279374"/>
                    <a:pt x="2080183" y="2279374"/>
                  </a:cubicBezTo>
                  <a:cubicBezTo>
                    <a:pt x="2080183" y="2279374"/>
                    <a:pt x="2080183" y="2279374"/>
                    <a:pt x="2080183" y="2279374"/>
                  </a:cubicBezTo>
                  <a:cubicBezTo>
                    <a:pt x="2077394" y="2281234"/>
                    <a:pt x="2075533" y="2284024"/>
                    <a:pt x="2074604" y="2287744"/>
                  </a:cubicBezTo>
                  <a:cubicBezTo>
                    <a:pt x="2070884" y="2298904"/>
                    <a:pt x="2067164" y="2310064"/>
                    <a:pt x="2062514" y="2320293"/>
                  </a:cubicBezTo>
                  <a:cubicBezTo>
                    <a:pt x="2051354" y="2347263"/>
                    <a:pt x="2035545" y="2373302"/>
                    <a:pt x="2017875" y="2397481"/>
                  </a:cubicBezTo>
                  <a:cubicBezTo>
                    <a:pt x="1997416" y="2423521"/>
                    <a:pt x="1972306" y="2447700"/>
                    <a:pt x="1944407" y="2470019"/>
                  </a:cubicBezTo>
                  <a:cubicBezTo>
                    <a:pt x="1909998" y="2496059"/>
                    <a:pt x="1870939" y="2518378"/>
                    <a:pt x="1827229" y="2536978"/>
                  </a:cubicBezTo>
                  <a:cubicBezTo>
                    <a:pt x="1773291" y="2559297"/>
                    <a:pt x="1713773" y="2575107"/>
                    <a:pt x="1652394" y="2584407"/>
                  </a:cubicBezTo>
                  <a:cubicBezTo>
                    <a:pt x="1619845" y="2589057"/>
                    <a:pt x="1587295" y="2590916"/>
                    <a:pt x="1554746" y="2590916"/>
                  </a:cubicBezTo>
                  <a:cubicBezTo>
                    <a:pt x="1524057" y="2590916"/>
                    <a:pt x="1492438" y="2589057"/>
                    <a:pt x="1462679" y="2585337"/>
                  </a:cubicBezTo>
                  <a:cubicBezTo>
                    <a:pt x="1409670" y="2577897"/>
                    <a:pt x="1360381" y="2564877"/>
                    <a:pt x="1315742" y="2546278"/>
                  </a:cubicBezTo>
                  <a:cubicBezTo>
                    <a:pt x="1281333" y="2531398"/>
                    <a:pt x="1249714" y="2513728"/>
                    <a:pt x="1222744" y="2492339"/>
                  </a:cubicBezTo>
                  <a:cubicBezTo>
                    <a:pt x="1212515" y="2483969"/>
                    <a:pt x="1202285" y="2474669"/>
                    <a:pt x="1192055" y="2465370"/>
                  </a:cubicBezTo>
                  <a:cubicBezTo>
                    <a:pt x="1181826" y="2455140"/>
                    <a:pt x="1171596" y="2443050"/>
                    <a:pt x="1160436" y="2429100"/>
                  </a:cubicBezTo>
                  <a:cubicBezTo>
                    <a:pt x="1136257" y="2397481"/>
                    <a:pt x="1118587" y="2366792"/>
                    <a:pt x="1104638" y="2336103"/>
                  </a:cubicBezTo>
                  <a:cubicBezTo>
                    <a:pt x="1103707" y="2333313"/>
                    <a:pt x="1102778" y="2330523"/>
                    <a:pt x="1101847" y="2328663"/>
                  </a:cubicBezTo>
                  <a:cubicBezTo>
                    <a:pt x="1101847" y="2328663"/>
                    <a:pt x="1101847" y="2328663"/>
                    <a:pt x="1101847" y="2328663"/>
                  </a:cubicBezTo>
                  <a:cubicBezTo>
                    <a:pt x="1101847" y="2328663"/>
                    <a:pt x="1101847" y="2328663"/>
                    <a:pt x="1101847" y="2328663"/>
                  </a:cubicBezTo>
                  <a:cubicBezTo>
                    <a:pt x="1103707" y="2325873"/>
                    <a:pt x="1104638" y="2322153"/>
                    <a:pt x="1104638" y="2318433"/>
                  </a:cubicBezTo>
                  <a:cubicBezTo>
                    <a:pt x="1104638" y="2312853"/>
                    <a:pt x="1102778" y="2307273"/>
                    <a:pt x="1098128" y="2303554"/>
                  </a:cubicBezTo>
                  <a:cubicBezTo>
                    <a:pt x="1094408" y="2299834"/>
                    <a:pt x="1088828" y="2297044"/>
                    <a:pt x="1083248" y="2297044"/>
                  </a:cubicBezTo>
                  <a:cubicBezTo>
                    <a:pt x="1078598" y="2297044"/>
                    <a:pt x="1071158" y="2298904"/>
                    <a:pt x="1068368" y="2303554"/>
                  </a:cubicBezTo>
                  <a:cubicBezTo>
                    <a:pt x="1049769" y="2327733"/>
                    <a:pt x="1027449" y="2350052"/>
                    <a:pt x="1003270" y="2369582"/>
                  </a:cubicBezTo>
                  <a:cubicBezTo>
                    <a:pt x="978160" y="2389112"/>
                    <a:pt x="948401" y="2405851"/>
                    <a:pt x="916782" y="2419801"/>
                  </a:cubicBezTo>
                  <a:cubicBezTo>
                    <a:pt x="880513" y="2434680"/>
                    <a:pt x="840524" y="2444910"/>
                    <a:pt x="795885" y="2451420"/>
                  </a:cubicBezTo>
                  <a:cubicBezTo>
                    <a:pt x="768916" y="2455140"/>
                    <a:pt x="741016" y="2456070"/>
                    <a:pt x="713117" y="2456070"/>
                  </a:cubicBezTo>
                  <a:cubicBezTo>
                    <a:pt x="682428" y="2456070"/>
                    <a:pt x="651739" y="2454210"/>
                    <a:pt x="620119" y="2450490"/>
                  </a:cubicBezTo>
                  <a:cubicBezTo>
                    <a:pt x="557811" y="2442120"/>
                    <a:pt x="499222" y="2426311"/>
                    <a:pt x="445284" y="2403991"/>
                  </a:cubicBezTo>
                  <a:cubicBezTo>
                    <a:pt x="406225" y="2387252"/>
                    <a:pt x="370885" y="2366792"/>
                    <a:pt x="340196" y="2343543"/>
                  </a:cubicBezTo>
                  <a:cubicBezTo>
                    <a:pt x="316947" y="2324943"/>
                    <a:pt x="296487" y="2304484"/>
                    <a:pt x="279748" y="2283094"/>
                  </a:cubicBezTo>
                  <a:cubicBezTo>
                    <a:pt x="262078" y="2258915"/>
                    <a:pt x="246269" y="2231945"/>
                    <a:pt x="233249" y="2201256"/>
                  </a:cubicBezTo>
                  <a:cubicBezTo>
                    <a:pt x="215579" y="2159407"/>
                    <a:pt x="203490" y="2113838"/>
                    <a:pt x="196980" y="2065479"/>
                  </a:cubicBezTo>
                  <a:cubicBezTo>
                    <a:pt x="191400" y="2018051"/>
                    <a:pt x="190470" y="1970622"/>
                    <a:pt x="196050" y="1924123"/>
                  </a:cubicBezTo>
                  <a:cubicBezTo>
                    <a:pt x="201630" y="1885994"/>
                    <a:pt x="210929" y="1850655"/>
                    <a:pt x="223949" y="1819035"/>
                  </a:cubicBezTo>
                  <a:cubicBezTo>
                    <a:pt x="234179" y="1794856"/>
                    <a:pt x="246269" y="1773467"/>
                    <a:pt x="261148" y="1754867"/>
                  </a:cubicBezTo>
                  <a:cubicBezTo>
                    <a:pt x="265798" y="1749287"/>
                    <a:pt x="270448" y="1743707"/>
                    <a:pt x="275098" y="1738127"/>
                  </a:cubicBezTo>
                  <a:cubicBezTo>
                    <a:pt x="276958" y="1736267"/>
                    <a:pt x="277888" y="1734407"/>
                    <a:pt x="278818" y="1732548"/>
                  </a:cubicBezTo>
                  <a:cubicBezTo>
                    <a:pt x="278818" y="1732548"/>
                    <a:pt x="278818" y="1732548"/>
                    <a:pt x="278818" y="1732548"/>
                  </a:cubicBezTo>
                  <a:cubicBezTo>
                    <a:pt x="278818" y="1732548"/>
                    <a:pt x="278818" y="1732548"/>
                    <a:pt x="278818" y="1732548"/>
                  </a:cubicBezTo>
                  <a:cubicBezTo>
                    <a:pt x="278818" y="1732548"/>
                    <a:pt x="278818" y="1732548"/>
                    <a:pt x="278818" y="1732548"/>
                  </a:cubicBezTo>
                  <a:cubicBezTo>
                    <a:pt x="278818" y="1732548"/>
                    <a:pt x="278818" y="1732548"/>
                    <a:pt x="278818" y="1732548"/>
                  </a:cubicBezTo>
                  <a:cubicBezTo>
                    <a:pt x="278818" y="1732548"/>
                    <a:pt x="278818" y="1732548"/>
                    <a:pt x="278818" y="1732548"/>
                  </a:cubicBezTo>
                  <a:cubicBezTo>
                    <a:pt x="279748" y="1731618"/>
                    <a:pt x="279748" y="1729758"/>
                    <a:pt x="280678" y="1728828"/>
                  </a:cubicBezTo>
                  <a:cubicBezTo>
                    <a:pt x="281608" y="1724178"/>
                    <a:pt x="281608" y="1719528"/>
                    <a:pt x="278818" y="1715808"/>
                  </a:cubicBezTo>
                  <a:cubicBezTo>
                    <a:pt x="276958" y="1712088"/>
                    <a:pt x="274168" y="1710228"/>
                    <a:pt x="268588" y="1708368"/>
                  </a:cubicBezTo>
                  <a:cubicBezTo>
                    <a:pt x="263938" y="1706508"/>
                    <a:pt x="260218" y="1704648"/>
                    <a:pt x="255568" y="1703718"/>
                  </a:cubicBezTo>
                  <a:cubicBezTo>
                    <a:pt x="229529" y="1692559"/>
                    <a:pt x="205350" y="1678609"/>
                    <a:pt x="183030" y="1661869"/>
                  </a:cubicBezTo>
                  <a:cubicBezTo>
                    <a:pt x="162571" y="1646060"/>
                    <a:pt x="143971" y="1626530"/>
                    <a:pt x="127231" y="1606071"/>
                  </a:cubicBezTo>
                  <a:cubicBezTo>
                    <a:pt x="110492" y="1583751"/>
                    <a:pt x="96542" y="1560502"/>
                    <a:pt x="86312" y="1536322"/>
                  </a:cubicBezTo>
                  <a:cubicBezTo>
                    <a:pt x="74223" y="1507493"/>
                    <a:pt x="65853" y="1474944"/>
                    <a:pt x="61203" y="1439605"/>
                  </a:cubicBezTo>
                  <a:cubicBezTo>
                    <a:pt x="56553" y="1402406"/>
                    <a:pt x="56553" y="1364277"/>
                    <a:pt x="62133" y="1324288"/>
                  </a:cubicBezTo>
                  <a:cubicBezTo>
                    <a:pt x="68643" y="1279649"/>
                    <a:pt x="80733" y="1235940"/>
                    <a:pt x="98402" y="1193161"/>
                  </a:cubicBezTo>
                  <a:cubicBezTo>
                    <a:pt x="114212" y="1155962"/>
                    <a:pt x="133741" y="1122482"/>
                    <a:pt x="156991" y="1091793"/>
                  </a:cubicBezTo>
                  <a:cubicBezTo>
                    <a:pt x="176520" y="1066684"/>
                    <a:pt x="197910" y="1045294"/>
                    <a:pt x="221159" y="1026695"/>
                  </a:cubicBezTo>
                  <a:cubicBezTo>
                    <a:pt x="241619" y="1011815"/>
                    <a:pt x="263938" y="998796"/>
                    <a:pt x="286258" y="988566"/>
                  </a:cubicBezTo>
                  <a:cubicBezTo>
                    <a:pt x="307647" y="980196"/>
                    <a:pt x="330897" y="973686"/>
                    <a:pt x="353216" y="969966"/>
                  </a:cubicBezTo>
                  <a:cubicBezTo>
                    <a:pt x="364376" y="969036"/>
                    <a:pt x="375535" y="968106"/>
                    <a:pt x="387625" y="968106"/>
                  </a:cubicBezTo>
                  <a:cubicBezTo>
                    <a:pt x="400645" y="968106"/>
                    <a:pt x="414595" y="969036"/>
                    <a:pt x="428544" y="970896"/>
                  </a:cubicBezTo>
                  <a:cubicBezTo>
                    <a:pt x="443424" y="972756"/>
                    <a:pt x="457373" y="975546"/>
                    <a:pt x="472253" y="978336"/>
                  </a:cubicBezTo>
                  <a:lnTo>
                    <a:pt x="476903" y="979266"/>
                  </a:lnTo>
                  <a:lnTo>
                    <a:pt x="476903" y="979266"/>
                  </a:lnTo>
                  <a:cubicBezTo>
                    <a:pt x="476903" y="979266"/>
                    <a:pt x="476903" y="979266"/>
                    <a:pt x="477833" y="979266"/>
                  </a:cubicBezTo>
                  <a:cubicBezTo>
                    <a:pt x="477833" y="979266"/>
                    <a:pt x="477833" y="979266"/>
                    <a:pt x="477833" y="979266"/>
                  </a:cubicBezTo>
                  <a:cubicBezTo>
                    <a:pt x="479693" y="980196"/>
                    <a:pt x="481553" y="980196"/>
                    <a:pt x="484343" y="980196"/>
                  </a:cubicBezTo>
                  <a:cubicBezTo>
                    <a:pt x="487133" y="980196"/>
                    <a:pt x="489922" y="979266"/>
                    <a:pt x="491783" y="978336"/>
                  </a:cubicBezTo>
                  <a:cubicBezTo>
                    <a:pt x="492713" y="977406"/>
                    <a:pt x="493643" y="976476"/>
                    <a:pt x="494572" y="975546"/>
                  </a:cubicBezTo>
                  <a:cubicBezTo>
                    <a:pt x="494572" y="975546"/>
                    <a:pt x="494572" y="975546"/>
                    <a:pt x="495502" y="975546"/>
                  </a:cubicBezTo>
                  <a:cubicBezTo>
                    <a:pt x="495502" y="975546"/>
                    <a:pt x="495502" y="975546"/>
                    <a:pt x="495502" y="974616"/>
                  </a:cubicBezTo>
                  <a:cubicBezTo>
                    <a:pt x="495502" y="974616"/>
                    <a:pt x="495502" y="974616"/>
                    <a:pt x="495502" y="974616"/>
                  </a:cubicBezTo>
                  <a:cubicBezTo>
                    <a:pt x="495502" y="974616"/>
                    <a:pt x="495502" y="974616"/>
                    <a:pt x="496432" y="974616"/>
                  </a:cubicBezTo>
                  <a:cubicBezTo>
                    <a:pt x="496432" y="974616"/>
                    <a:pt x="496432" y="974616"/>
                    <a:pt x="496432" y="974616"/>
                  </a:cubicBezTo>
                  <a:cubicBezTo>
                    <a:pt x="498292" y="972756"/>
                    <a:pt x="499222" y="971826"/>
                    <a:pt x="500152" y="969966"/>
                  </a:cubicBezTo>
                  <a:cubicBezTo>
                    <a:pt x="502942" y="965316"/>
                    <a:pt x="503872" y="959736"/>
                    <a:pt x="502012" y="954157"/>
                  </a:cubicBezTo>
                  <a:cubicBezTo>
                    <a:pt x="501082" y="948577"/>
                    <a:pt x="497362" y="944857"/>
                    <a:pt x="492713" y="942067"/>
                  </a:cubicBezTo>
                  <a:cubicBezTo>
                    <a:pt x="489922" y="941137"/>
                    <a:pt x="488063" y="939277"/>
                    <a:pt x="485273" y="938347"/>
                  </a:cubicBezTo>
                  <a:cubicBezTo>
                    <a:pt x="485273" y="938347"/>
                    <a:pt x="485273" y="938347"/>
                    <a:pt x="485273" y="938347"/>
                  </a:cubicBezTo>
                  <a:cubicBezTo>
                    <a:pt x="476903" y="923467"/>
                    <a:pt x="469463" y="907658"/>
                    <a:pt x="463883" y="893708"/>
                  </a:cubicBezTo>
                  <a:lnTo>
                    <a:pt x="463883" y="892778"/>
                  </a:lnTo>
                  <a:cubicBezTo>
                    <a:pt x="446214" y="850929"/>
                    <a:pt x="435054" y="807220"/>
                    <a:pt x="428544" y="761651"/>
                  </a:cubicBezTo>
                  <a:cubicBezTo>
                    <a:pt x="423894" y="722592"/>
                    <a:pt x="422964" y="684463"/>
                    <a:pt x="427614" y="648194"/>
                  </a:cubicBezTo>
                  <a:cubicBezTo>
                    <a:pt x="432264" y="614715"/>
                    <a:pt x="440634" y="583096"/>
                    <a:pt x="453653" y="552406"/>
                  </a:cubicBezTo>
                  <a:cubicBezTo>
                    <a:pt x="464813" y="526367"/>
                    <a:pt x="479693" y="501258"/>
                    <a:pt x="497362" y="478008"/>
                  </a:cubicBezTo>
                  <a:cubicBezTo>
                    <a:pt x="514102" y="456619"/>
                    <a:pt x="534562" y="436159"/>
                    <a:pt x="556881" y="418490"/>
                  </a:cubicBezTo>
                  <a:cubicBezTo>
                    <a:pt x="582920" y="398960"/>
                    <a:pt x="612680" y="381291"/>
                    <a:pt x="645229" y="367341"/>
                  </a:cubicBezTo>
                  <a:cubicBezTo>
                    <a:pt x="678708" y="353391"/>
                    <a:pt x="713117" y="344092"/>
                    <a:pt x="747526" y="339442"/>
                  </a:cubicBezTo>
                  <a:cubicBezTo>
                    <a:pt x="763336" y="337582"/>
                    <a:pt x="780075" y="336652"/>
                    <a:pt x="794955" y="336652"/>
                  </a:cubicBezTo>
                  <a:cubicBezTo>
                    <a:pt x="808905" y="336652"/>
                    <a:pt x="823784" y="337582"/>
                    <a:pt x="837734" y="339442"/>
                  </a:cubicBezTo>
                  <a:cubicBezTo>
                    <a:pt x="862843" y="343162"/>
                    <a:pt x="887023" y="349671"/>
                    <a:pt x="910272" y="358971"/>
                  </a:cubicBezTo>
                  <a:cubicBezTo>
                    <a:pt x="932592" y="368271"/>
                    <a:pt x="953981" y="381291"/>
                    <a:pt x="975371" y="397100"/>
                  </a:cubicBezTo>
                  <a:cubicBezTo>
                    <a:pt x="990250" y="409190"/>
                    <a:pt x="1005130" y="422210"/>
                    <a:pt x="1020009" y="438949"/>
                  </a:cubicBezTo>
                  <a:cubicBezTo>
                    <a:pt x="1022800" y="441739"/>
                    <a:pt x="1027449" y="443599"/>
                    <a:pt x="1032099" y="443599"/>
                  </a:cubicBezTo>
                  <a:cubicBezTo>
                    <a:pt x="1034889" y="443599"/>
                    <a:pt x="1038609" y="442669"/>
                    <a:pt x="1041399" y="441739"/>
                  </a:cubicBezTo>
                  <a:cubicBezTo>
                    <a:pt x="1045119" y="439879"/>
                    <a:pt x="1047909" y="435229"/>
                    <a:pt x="1049769" y="431509"/>
                  </a:cubicBezTo>
                  <a:cubicBezTo>
                    <a:pt x="1050699" y="426860"/>
                    <a:pt x="1050699" y="422210"/>
                    <a:pt x="1047909" y="418490"/>
                  </a:cubicBezTo>
                  <a:lnTo>
                    <a:pt x="1046049" y="415700"/>
                  </a:lnTo>
                  <a:lnTo>
                    <a:pt x="1046049" y="415700"/>
                  </a:lnTo>
                  <a:lnTo>
                    <a:pt x="1046049" y="415700"/>
                  </a:lnTo>
                  <a:lnTo>
                    <a:pt x="1046049" y="415700"/>
                  </a:lnTo>
                  <a:cubicBezTo>
                    <a:pt x="1046049" y="415700"/>
                    <a:pt x="1046049" y="415700"/>
                    <a:pt x="1046049" y="415700"/>
                  </a:cubicBezTo>
                  <a:cubicBezTo>
                    <a:pt x="1051629" y="382221"/>
                    <a:pt x="1060929" y="350601"/>
                    <a:pt x="1073948" y="320842"/>
                  </a:cubicBezTo>
                  <a:cubicBezTo>
                    <a:pt x="1086968" y="290153"/>
                    <a:pt x="1103707" y="261324"/>
                    <a:pt x="1124167" y="235284"/>
                  </a:cubicBezTo>
                  <a:cubicBezTo>
                    <a:pt x="1144627" y="209245"/>
                    <a:pt x="1167876" y="185995"/>
                    <a:pt x="1194845" y="165536"/>
                  </a:cubicBezTo>
                  <a:cubicBezTo>
                    <a:pt x="1224604" y="143216"/>
                    <a:pt x="1257154" y="123687"/>
                    <a:pt x="1292493" y="108807"/>
                  </a:cubicBezTo>
                  <a:cubicBezTo>
                    <a:pt x="1337132" y="90208"/>
                    <a:pt x="1384561" y="77188"/>
                    <a:pt x="1435709" y="70678"/>
                  </a:cubicBezTo>
                  <a:cubicBezTo>
                    <a:pt x="1462679" y="66958"/>
                    <a:pt x="1490578" y="65098"/>
                    <a:pt x="1518478" y="65098"/>
                  </a:cubicBezTo>
                  <a:cubicBezTo>
                    <a:pt x="1541727" y="65098"/>
                    <a:pt x="1564046" y="66028"/>
                    <a:pt x="1586366" y="68818"/>
                  </a:cubicBezTo>
                  <a:cubicBezTo>
                    <a:pt x="1591016" y="69748"/>
                    <a:pt x="1595666" y="69748"/>
                    <a:pt x="1601245" y="70678"/>
                  </a:cubicBezTo>
                  <a:lnTo>
                    <a:pt x="1601245" y="70678"/>
                  </a:lnTo>
                  <a:cubicBezTo>
                    <a:pt x="1601245" y="70678"/>
                    <a:pt x="1600315" y="70678"/>
                    <a:pt x="1600315" y="70678"/>
                  </a:cubicBezTo>
                  <a:cubicBezTo>
                    <a:pt x="1600315" y="70678"/>
                    <a:pt x="1601245" y="70678"/>
                    <a:pt x="1601245" y="70678"/>
                  </a:cubicBezTo>
                  <a:lnTo>
                    <a:pt x="1600315" y="70678"/>
                  </a:lnTo>
                  <a:cubicBezTo>
                    <a:pt x="1656114" y="78118"/>
                    <a:pt x="1710982" y="92998"/>
                    <a:pt x="1762131" y="114387"/>
                  </a:cubicBezTo>
                  <a:cubicBezTo>
                    <a:pt x="1807700" y="133917"/>
                    <a:pt x="1849549" y="158096"/>
                    <a:pt x="1886748" y="185995"/>
                  </a:cubicBezTo>
                  <a:cubicBezTo>
                    <a:pt x="1918368" y="210175"/>
                    <a:pt x="1945337" y="237144"/>
                    <a:pt x="1966726" y="264114"/>
                  </a:cubicBezTo>
                  <a:cubicBezTo>
                    <a:pt x="1975096" y="275273"/>
                    <a:pt x="1983466" y="287363"/>
                    <a:pt x="1992766" y="302243"/>
                  </a:cubicBezTo>
                  <a:lnTo>
                    <a:pt x="1998345" y="311542"/>
                  </a:lnTo>
                  <a:lnTo>
                    <a:pt x="2000206" y="313402"/>
                  </a:lnTo>
                  <a:cubicBezTo>
                    <a:pt x="2002066" y="316192"/>
                    <a:pt x="2003925" y="319912"/>
                    <a:pt x="2005785" y="322702"/>
                  </a:cubicBezTo>
                  <a:cubicBezTo>
                    <a:pt x="2007645" y="326422"/>
                    <a:pt x="2010435" y="329212"/>
                    <a:pt x="2012295" y="332932"/>
                  </a:cubicBezTo>
                  <a:cubicBezTo>
                    <a:pt x="2013225" y="333862"/>
                    <a:pt x="2014155" y="335722"/>
                    <a:pt x="2015085" y="336652"/>
                  </a:cubicBezTo>
                  <a:cubicBezTo>
                    <a:pt x="2016945" y="339442"/>
                    <a:pt x="2018805" y="342232"/>
                    <a:pt x="2020665" y="345022"/>
                  </a:cubicBezTo>
                  <a:cubicBezTo>
                    <a:pt x="2023455" y="350601"/>
                    <a:pt x="2029965" y="354321"/>
                    <a:pt x="2037405" y="354321"/>
                  </a:cubicBezTo>
                  <a:cubicBezTo>
                    <a:pt x="2041124" y="354321"/>
                    <a:pt x="2043915" y="353391"/>
                    <a:pt x="2046704" y="351531"/>
                  </a:cubicBezTo>
                  <a:cubicBezTo>
                    <a:pt x="2053214" y="347811"/>
                    <a:pt x="2056934" y="339442"/>
                    <a:pt x="2056004" y="332002"/>
                  </a:cubicBezTo>
                  <a:cubicBezTo>
                    <a:pt x="2056004" y="332002"/>
                    <a:pt x="2056004" y="332002"/>
                    <a:pt x="2056004" y="332002"/>
                  </a:cubicBezTo>
                  <a:cubicBezTo>
                    <a:pt x="2056004" y="332002"/>
                    <a:pt x="2056004" y="332002"/>
                    <a:pt x="2056004" y="332002"/>
                  </a:cubicBezTo>
                  <a:cubicBezTo>
                    <a:pt x="2065304" y="317122"/>
                    <a:pt x="2075533" y="303173"/>
                    <a:pt x="2085764" y="289223"/>
                  </a:cubicBezTo>
                  <a:cubicBezTo>
                    <a:pt x="2119243" y="246444"/>
                    <a:pt x="2158302" y="207385"/>
                    <a:pt x="2202941" y="172976"/>
                  </a:cubicBezTo>
                  <a:cubicBezTo>
                    <a:pt x="2240140" y="144146"/>
                    <a:pt x="2280129" y="119967"/>
                    <a:pt x="2321977" y="99508"/>
                  </a:cubicBezTo>
                  <a:cubicBezTo>
                    <a:pt x="2332208" y="93928"/>
                    <a:pt x="2343367" y="89278"/>
                    <a:pt x="2353597" y="84628"/>
                  </a:cubicBezTo>
                  <a:lnTo>
                    <a:pt x="2353597" y="84628"/>
                  </a:lnTo>
                  <a:cubicBezTo>
                    <a:pt x="2353597" y="84628"/>
                    <a:pt x="2353597" y="84628"/>
                    <a:pt x="2353597" y="84628"/>
                  </a:cubicBezTo>
                  <a:cubicBezTo>
                    <a:pt x="2353597" y="84628"/>
                    <a:pt x="2353597" y="84628"/>
                    <a:pt x="2353597" y="84628"/>
                  </a:cubicBezTo>
                  <a:lnTo>
                    <a:pt x="2352667" y="84628"/>
                  </a:lnTo>
                  <a:lnTo>
                    <a:pt x="2353597" y="84628"/>
                  </a:lnTo>
                  <a:lnTo>
                    <a:pt x="2354527" y="84628"/>
                  </a:lnTo>
                  <a:lnTo>
                    <a:pt x="2355457" y="84628"/>
                  </a:lnTo>
                  <a:cubicBezTo>
                    <a:pt x="2404746" y="64168"/>
                    <a:pt x="2454964" y="50219"/>
                    <a:pt x="2505183" y="43709"/>
                  </a:cubicBezTo>
                  <a:cubicBezTo>
                    <a:pt x="2526572" y="40919"/>
                    <a:pt x="2547962" y="39989"/>
                    <a:pt x="2568421" y="39989"/>
                  </a:cubicBezTo>
                  <a:cubicBezTo>
                    <a:pt x="2587021" y="39989"/>
                    <a:pt x="2606551" y="40919"/>
                    <a:pt x="2625150" y="43709"/>
                  </a:cubicBezTo>
                  <a:cubicBezTo>
                    <a:pt x="2656769" y="48359"/>
                    <a:pt x="2687458" y="56729"/>
                    <a:pt x="2715358" y="67888"/>
                  </a:cubicBezTo>
                  <a:cubicBezTo>
                    <a:pt x="2739537" y="78118"/>
                    <a:pt x="2762787" y="92068"/>
                    <a:pt x="2784176" y="107877"/>
                  </a:cubicBezTo>
                  <a:cubicBezTo>
                    <a:pt x="2804636" y="123687"/>
                    <a:pt x="2823235" y="143216"/>
                    <a:pt x="2840905" y="164606"/>
                  </a:cubicBezTo>
                  <a:cubicBezTo>
                    <a:pt x="2861364" y="190645"/>
                    <a:pt x="2878104" y="221335"/>
                    <a:pt x="2892984" y="255744"/>
                  </a:cubicBezTo>
                  <a:cubicBezTo>
                    <a:pt x="2906003" y="286433"/>
                    <a:pt x="2916233" y="320842"/>
                    <a:pt x="2924603" y="359901"/>
                  </a:cubicBezTo>
                  <a:cubicBezTo>
                    <a:pt x="2926463" y="367341"/>
                    <a:pt x="2932973" y="371991"/>
                    <a:pt x="2941343" y="371991"/>
                  </a:cubicBezTo>
                  <a:cubicBezTo>
                    <a:pt x="2945992" y="371991"/>
                    <a:pt x="2950642" y="370131"/>
                    <a:pt x="2953432" y="367341"/>
                  </a:cubicBezTo>
                  <a:cubicBezTo>
                    <a:pt x="2954362" y="366411"/>
                    <a:pt x="2955292" y="364551"/>
                    <a:pt x="2956222" y="363621"/>
                  </a:cubicBezTo>
                  <a:cubicBezTo>
                    <a:pt x="2956222" y="363621"/>
                    <a:pt x="2956222" y="363621"/>
                    <a:pt x="2956222" y="363621"/>
                  </a:cubicBezTo>
                  <a:cubicBezTo>
                    <a:pt x="2956222" y="363621"/>
                    <a:pt x="2956222" y="363621"/>
                    <a:pt x="2956222" y="362691"/>
                  </a:cubicBezTo>
                  <a:cubicBezTo>
                    <a:pt x="2981331" y="334792"/>
                    <a:pt x="3009231" y="307822"/>
                    <a:pt x="3040850" y="283643"/>
                  </a:cubicBezTo>
                  <a:cubicBezTo>
                    <a:pt x="3083629" y="250164"/>
                    <a:pt x="3131058" y="223194"/>
                    <a:pt x="3181277" y="201805"/>
                  </a:cubicBezTo>
                  <a:cubicBezTo>
                    <a:pt x="3235215" y="179486"/>
                    <a:pt x="3292874" y="163676"/>
                    <a:pt x="3353322" y="155306"/>
                  </a:cubicBezTo>
                  <a:cubicBezTo>
                    <a:pt x="3381222" y="151586"/>
                    <a:pt x="3409121" y="149726"/>
                    <a:pt x="3437020" y="149726"/>
                  </a:cubicBezTo>
                  <a:cubicBezTo>
                    <a:pt x="3463060" y="149726"/>
                    <a:pt x="3488169" y="151586"/>
                    <a:pt x="3513279" y="154376"/>
                  </a:cubicBezTo>
                  <a:cubicBezTo>
                    <a:pt x="3559777" y="160886"/>
                    <a:pt x="3605346" y="172976"/>
                    <a:pt x="3649055" y="191575"/>
                  </a:cubicBezTo>
                  <a:cubicBezTo>
                    <a:pt x="3688114" y="208315"/>
                    <a:pt x="3724383" y="228774"/>
                    <a:pt x="3756932" y="253884"/>
                  </a:cubicBezTo>
                  <a:cubicBezTo>
                    <a:pt x="3785762" y="276203"/>
                    <a:pt x="3811801" y="303173"/>
                    <a:pt x="3835050" y="332002"/>
                  </a:cubicBezTo>
                  <a:cubicBezTo>
                    <a:pt x="3859230" y="364551"/>
                    <a:pt x="3880619" y="401750"/>
                    <a:pt x="3898289" y="442669"/>
                  </a:cubicBezTo>
                  <a:cubicBezTo>
                    <a:pt x="3907588" y="464989"/>
                    <a:pt x="3915958" y="488238"/>
                    <a:pt x="3922468" y="513347"/>
                  </a:cubicBezTo>
                  <a:cubicBezTo>
                    <a:pt x="3929908" y="540317"/>
                    <a:pt x="3935488" y="567286"/>
                    <a:pt x="3940138" y="594255"/>
                  </a:cubicBezTo>
                  <a:cubicBezTo>
                    <a:pt x="3941068" y="597975"/>
                    <a:pt x="3942927" y="600765"/>
                    <a:pt x="3945718" y="603555"/>
                  </a:cubicBezTo>
                  <a:cubicBezTo>
                    <a:pt x="3945718" y="603555"/>
                    <a:pt x="3945718" y="603555"/>
                    <a:pt x="3945718" y="603555"/>
                  </a:cubicBezTo>
                  <a:cubicBezTo>
                    <a:pt x="3945718" y="603555"/>
                    <a:pt x="3945718" y="603555"/>
                    <a:pt x="3945718" y="603555"/>
                  </a:cubicBezTo>
                  <a:cubicBezTo>
                    <a:pt x="3945718" y="603555"/>
                    <a:pt x="3945718" y="603555"/>
                    <a:pt x="3945718" y="603555"/>
                  </a:cubicBezTo>
                  <a:cubicBezTo>
                    <a:pt x="3945718" y="603555"/>
                    <a:pt x="3945718" y="603555"/>
                    <a:pt x="3945718" y="603555"/>
                  </a:cubicBezTo>
                  <a:cubicBezTo>
                    <a:pt x="3945718" y="603555"/>
                    <a:pt x="3945718" y="603555"/>
                    <a:pt x="3945718" y="603555"/>
                  </a:cubicBezTo>
                  <a:cubicBezTo>
                    <a:pt x="3947577" y="610065"/>
                    <a:pt x="3954087" y="614715"/>
                    <a:pt x="3961527" y="614715"/>
                  </a:cubicBezTo>
                  <a:cubicBezTo>
                    <a:pt x="3963387" y="614715"/>
                    <a:pt x="3964317" y="614715"/>
                    <a:pt x="3966177" y="613785"/>
                  </a:cubicBezTo>
                  <a:cubicBezTo>
                    <a:pt x="3991286" y="606345"/>
                    <a:pt x="4017326" y="600765"/>
                    <a:pt x="4043365" y="597045"/>
                  </a:cubicBezTo>
                  <a:cubicBezTo>
                    <a:pt x="4066615" y="594255"/>
                    <a:pt x="4089864" y="592396"/>
                    <a:pt x="4112183" y="592396"/>
                  </a:cubicBezTo>
                  <a:cubicBezTo>
                    <a:pt x="4134503" y="592396"/>
                    <a:pt x="4156822" y="594255"/>
                    <a:pt x="4178212" y="596115"/>
                  </a:cubicBezTo>
                  <a:cubicBezTo>
                    <a:pt x="4221921" y="602625"/>
                    <a:pt x="4265630" y="613785"/>
                    <a:pt x="4305619" y="630525"/>
                  </a:cubicBezTo>
                  <a:cubicBezTo>
                    <a:pt x="4340958" y="645404"/>
                    <a:pt x="4373507" y="664934"/>
                    <a:pt x="4402337" y="686323"/>
                  </a:cubicBezTo>
                  <a:cubicBezTo>
                    <a:pt x="4427446" y="705853"/>
                    <a:pt x="4450695" y="729102"/>
                    <a:pt x="4470225" y="754212"/>
                  </a:cubicBezTo>
                  <a:cubicBezTo>
                    <a:pt x="4488824" y="778391"/>
                    <a:pt x="4504634" y="805360"/>
                    <a:pt x="4516724" y="834190"/>
                  </a:cubicBezTo>
                  <a:cubicBezTo>
                    <a:pt x="4528813" y="863949"/>
                    <a:pt x="4537183" y="896498"/>
                    <a:pt x="4542763" y="929047"/>
                  </a:cubicBezTo>
                  <a:cubicBezTo>
                    <a:pt x="4547413" y="965316"/>
                    <a:pt x="4547413" y="1002515"/>
                    <a:pt x="4542763" y="1038784"/>
                  </a:cubicBezTo>
                  <a:cubicBezTo>
                    <a:pt x="4537183" y="1073194"/>
                    <a:pt x="4528813" y="1105743"/>
                    <a:pt x="4515794" y="1136432"/>
                  </a:cubicBezTo>
                  <a:cubicBezTo>
                    <a:pt x="4503704" y="1163402"/>
                    <a:pt x="4489755" y="1188511"/>
                    <a:pt x="4473015" y="1210830"/>
                  </a:cubicBezTo>
                  <a:cubicBezTo>
                    <a:pt x="4457205" y="1230360"/>
                    <a:pt x="4439536" y="1248029"/>
                    <a:pt x="4420006" y="1263839"/>
                  </a:cubicBezTo>
                  <a:cubicBezTo>
                    <a:pt x="4401407" y="1277789"/>
                    <a:pt x="4380947" y="1289878"/>
                    <a:pt x="4359558" y="1299178"/>
                  </a:cubicBezTo>
                  <a:cubicBezTo>
                    <a:pt x="4356767" y="1300108"/>
                    <a:pt x="4353978" y="1301038"/>
                    <a:pt x="4351188" y="1302898"/>
                  </a:cubicBezTo>
                  <a:lnTo>
                    <a:pt x="4347468" y="1304758"/>
                  </a:lnTo>
                  <a:cubicBezTo>
                    <a:pt x="4343748" y="1306618"/>
                    <a:pt x="4340028" y="1307548"/>
                    <a:pt x="4336308" y="1310338"/>
                  </a:cubicBezTo>
                  <a:cubicBezTo>
                    <a:pt x="4327938" y="1315918"/>
                    <a:pt x="4324218" y="1325218"/>
                    <a:pt x="4327009" y="1333587"/>
                  </a:cubicBezTo>
                  <a:cubicBezTo>
                    <a:pt x="4327009" y="1333587"/>
                    <a:pt x="4327009" y="1333587"/>
                    <a:pt x="4327009" y="1333587"/>
                  </a:cubicBezTo>
                  <a:lnTo>
                    <a:pt x="4327009" y="1333587"/>
                  </a:lnTo>
                  <a:cubicBezTo>
                    <a:pt x="4327009" y="1333587"/>
                    <a:pt x="4327009" y="1333587"/>
                    <a:pt x="4327009" y="1333587"/>
                  </a:cubicBezTo>
                  <a:cubicBezTo>
                    <a:pt x="4327009" y="1333587"/>
                    <a:pt x="4327009" y="1333587"/>
                    <a:pt x="4327009" y="1333587"/>
                  </a:cubicBezTo>
                  <a:cubicBezTo>
                    <a:pt x="4327009" y="1333587"/>
                    <a:pt x="4327009" y="1333587"/>
                    <a:pt x="4327009" y="1333587"/>
                  </a:cubicBezTo>
                  <a:cubicBezTo>
                    <a:pt x="4326078" y="1341957"/>
                    <a:pt x="4329798" y="1350327"/>
                    <a:pt x="4337238" y="1354047"/>
                  </a:cubicBezTo>
                  <a:cubicBezTo>
                    <a:pt x="4354908" y="1364277"/>
                    <a:pt x="4372577" y="1375436"/>
                    <a:pt x="4388387" y="1387526"/>
                  </a:cubicBezTo>
                  <a:cubicBezTo>
                    <a:pt x="4406057" y="1403336"/>
                    <a:pt x="4429306" y="1426585"/>
                    <a:pt x="4448835" y="1451694"/>
                  </a:cubicBezTo>
                  <a:close/>
                </a:path>
              </a:pathLst>
            </a:custGeom>
            <a:solidFill>
              <a:srgbClr val="0E0E0E"/>
            </a:solidFill>
            <a:ln w="93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Shape 25">
              <a:extLst>
                <a:ext uri="{FF2B5EF4-FFF2-40B4-BE49-F238E27FC236}">
                  <a16:creationId xmlns:a16="http://schemas.microsoft.com/office/drawing/2014/main" id="{15930CF2-C337-8BAC-B456-54920CA3F7EC}"/>
                </a:ext>
              </a:extLst>
            </p:cNvPr>
            <p:cNvSpPr/>
            <p:nvPr/>
          </p:nvSpPr>
          <p:spPr>
            <a:xfrm>
              <a:off x="3716295" y="1016638"/>
              <a:ext cx="4481220" cy="2627185"/>
            </a:xfrm>
            <a:custGeom>
              <a:avLst/>
              <a:gdLst>
                <a:gd name="connsiteX0" fmla="*/ 2510832 w 4481220"/>
                <a:gd name="connsiteY0" fmla="*/ 0 h 2627185"/>
                <a:gd name="connsiteX1" fmla="*/ 2447593 w 4481220"/>
                <a:gd name="connsiteY1" fmla="*/ 3720 h 2627185"/>
                <a:gd name="connsiteX2" fmla="*/ 2297867 w 4481220"/>
                <a:gd name="connsiteY2" fmla="*/ 44639 h 2627185"/>
                <a:gd name="connsiteX3" fmla="*/ 2296937 w 4481220"/>
                <a:gd name="connsiteY3" fmla="*/ 44639 h 2627185"/>
                <a:gd name="connsiteX4" fmla="*/ 2296007 w 4481220"/>
                <a:gd name="connsiteY4" fmla="*/ 44639 h 2627185"/>
                <a:gd name="connsiteX5" fmla="*/ 2295077 w 4481220"/>
                <a:gd name="connsiteY5" fmla="*/ 44639 h 2627185"/>
                <a:gd name="connsiteX6" fmla="*/ 2296007 w 4481220"/>
                <a:gd name="connsiteY6" fmla="*/ 44639 h 2627185"/>
                <a:gd name="connsiteX7" fmla="*/ 2145351 w 4481220"/>
                <a:gd name="connsiteY7" fmla="*/ 132987 h 2627185"/>
                <a:gd name="connsiteX8" fmla="*/ 2028174 w 4481220"/>
                <a:gd name="connsiteY8" fmla="*/ 249234 h 2627185"/>
                <a:gd name="connsiteX9" fmla="*/ 1998414 w 4481220"/>
                <a:gd name="connsiteY9" fmla="*/ 292013 h 2627185"/>
                <a:gd name="connsiteX10" fmla="*/ 1989115 w 4481220"/>
                <a:gd name="connsiteY10" fmla="*/ 311542 h 2627185"/>
                <a:gd name="connsiteX11" fmla="*/ 1979815 w 4481220"/>
                <a:gd name="connsiteY11" fmla="*/ 314332 h 2627185"/>
                <a:gd name="connsiteX12" fmla="*/ 1963075 w 4481220"/>
                <a:gd name="connsiteY12" fmla="*/ 305033 h 2627185"/>
                <a:gd name="connsiteX13" fmla="*/ 1957495 w 4481220"/>
                <a:gd name="connsiteY13" fmla="*/ 296663 h 2627185"/>
                <a:gd name="connsiteX14" fmla="*/ 1954705 w 4481220"/>
                <a:gd name="connsiteY14" fmla="*/ 292943 h 2627185"/>
                <a:gd name="connsiteX15" fmla="*/ 1948195 w 4481220"/>
                <a:gd name="connsiteY15" fmla="*/ 282713 h 2627185"/>
                <a:gd name="connsiteX16" fmla="*/ 1942616 w 4481220"/>
                <a:gd name="connsiteY16" fmla="*/ 273413 h 2627185"/>
                <a:gd name="connsiteX17" fmla="*/ 1940756 w 4481220"/>
                <a:gd name="connsiteY17" fmla="*/ 271553 h 2627185"/>
                <a:gd name="connsiteX18" fmla="*/ 1935176 w 4481220"/>
                <a:gd name="connsiteY18" fmla="*/ 262254 h 2627185"/>
                <a:gd name="connsiteX19" fmla="*/ 1909137 w 4481220"/>
                <a:gd name="connsiteY19" fmla="*/ 224124 h 2627185"/>
                <a:gd name="connsiteX20" fmla="*/ 1829158 w 4481220"/>
                <a:gd name="connsiteY20" fmla="*/ 146006 h 2627185"/>
                <a:gd name="connsiteX21" fmla="*/ 1704542 w 4481220"/>
                <a:gd name="connsiteY21" fmla="*/ 74398 h 2627185"/>
                <a:gd name="connsiteX22" fmla="*/ 1542726 w 4481220"/>
                <a:gd name="connsiteY22" fmla="*/ 30689 h 2627185"/>
                <a:gd name="connsiteX23" fmla="*/ 1544586 w 4481220"/>
                <a:gd name="connsiteY23" fmla="*/ 31619 h 2627185"/>
                <a:gd name="connsiteX24" fmla="*/ 1460888 w 4481220"/>
                <a:gd name="connsiteY24" fmla="*/ 26039 h 2627185"/>
                <a:gd name="connsiteX25" fmla="*/ 1378120 w 4481220"/>
                <a:gd name="connsiteY25" fmla="*/ 31619 h 2627185"/>
                <a:gd name="connsiteX26" fmla="*/ 1234903 w 4481220"/>
                <a:gd name="connsiteY26" fmla="*/ 69748 h 2627185"/>
                <a:gd name="connsiteX27" fmla="*/ 1137256 w 4481220"/>
                <a:gd name="connsiteY27" fmla="*/ 126477 h 2627185"/>
                <a:gd name="connsiteX28" fmla="*/ 1066577 w 4481220"/>
                <a:gd name="connsiteY28" fmla="*/ 196225 h 2627185"/>
                <a:gd name="connsiteX29" fmla="*/ 1016358 w 4481220"/>
                <a:gd name="connsiteY29" fmla="*/ 281783 h 2627185"/>
                <a:gd name="connsiteX30" fmla="*/ 988459 w 4481220"/>
                <a:gd name="connsiteY30" fmla="*/ 376641 h 2627185"/>
                <a:gd name="connsiteX31" fmla="*/ 990319 w 4481220"/>
                <a:gd name="connsiteY31" fmla="*/ 379431 h 2627185"/>
                <a:gd name="connsiteX32" fmla="*/ 992179 w 4481220"/>
                <a:gd name="connsiteY32" fmla="*/ 392450 h 2627185"/>
                <a:gd name="connsiteX33" fmla="*/ 983809 w 4481220"/>
                <a:gd name="connsiteY33" fmla="*/ 402680 h 2627185"/>
                <a:gd name="connsiteX34" fmla="*/ 974509 w 4481220"/>
                <a:gd name="connsiteY34" fmla="*/ 405470 h 2627185"/>
                <a:gd name="connsiteX35" fmla="*/ 962420 w 4481220"/>
                <a:gd name="connsiteY35" fmla="*/ 400820 h 2627185"/>
                <a:gd name="connsiteX36" fmla="*/ 917781 w 4481220"/>
                <a:gd name="connsiteY36" fmla="*/ 358971 h 2627185"/>
                <a:gd name="connsiteX37" fmla="*/ 852682 w 4481220"/>
                <a:gd name="connsiteY37" fmla="*/ 320842 h 2627185"/>
                <a:gd name="connsiteX38" fmla="*/ 780144 w 4481220"/>
                <a:gd name="connsiteY38" fmla="*/ 301313 h 2627185"/>
                <a:gd name="connsiteX39" fmla="*/ 737365 w 4481220"/>
                <a:gd name="connsiteY39" fmla="*/ 298523 h 2627185"/>
                <a:gd name="connsiteX40" fmla="*/ 689936 w 4481220"/>
                <a:gd name="connsiteY40" fmla="*/ 301313 h 2627185"/>
                <a:gd name="connsiteX41" fmla="*/ 587639 w 4481220"/>
                <a:gd name="connsiteY41" fmla="*/ 329212 h 2627185"/>
                <a:gd name="connsiteX42" fmla="*/ 499291 w 4481220"/>
                <a:gd name="connsiteY42" fmla="*/ 380361 h 2627185"/>
                <a:gd name="connsiteX43" fmla="*/ 438843 w 4481220"/>
                <a:gd name="connsiteY43" fmla="*/ 439879 h 2627185"/>
                <a:gd name="connsiteX44" fmla="*/ 395134 w 4481220"/>
                <a:gd name="connsiteY44" fmla="*/ 514277 h 2627185"/>
                <a:gd name="connsiteX45" fmla="*/ 369094 w 4481220"/>
                <a:gd name="connsiteY45" fmla="*/ 610065 h 2627185"/>
                <a:gd name="connsiteX46" fmla="*/ 370024 w 4481220"/>
                <a:gd name="connsiteY46" fmla="*/ 723522 h 2627185"/>
                <a:gd name="connsiteX47" fmla="*/ 405364 w 4481220"/>
                <a:gd name="connsiteY47" fmla="*/ 854649 h 2627185"/>
                <a:gd name="connsiteX48" fmla="*/ 405364 w 4481220"/>
                <a:gd name="connsiteY48" fmla="*/ 855579 h 2627185"/>
                <a:gd name="connsiteX49" fmla="*/ 426753 w 4481220"/>
                <a:gd name="connsiteY49" fmla="*/ 900218 h 2627185"/>
                <a:gd name="connsiteX50" fmla="*/ 434193 w 4481220"/>
                <a:gd name="connsiteY50" fmla="*/ 903938 h 2627185"/>
                <a:gd name="connsiteX51" fmla="*/ 443492 w 4481220"/>
                <a:gd name="connsiteY51" fmla="*/ 916028 h 2627185"/>
                <a:gd name="connsiteX52" fmla="*/ 441633 w 4481220"/>
                <a:gd name="connsiteY52" fmla="*/ 931837 h 2627185"/>
                <a:gd name="connsiteX53" fmla="*/ 436983 w 4481220"/>
                <a:gd name="connsiteY53" fmla="*/ 937417 h 2627185"/>
                <a:gd name="connsiteX54" fmla="*/ 433263 w 4481220"/>
                <a:gd name="connsiteY54" fmla="*/ 941137 h 2627185"/>
                <a:gd name="connsiteX55" fmla="*/ 425823 w 4481220"/>
                <a:gd name="connsiteY55" fmla="*/ 942997 h 2627185"/>
                <a:gd name="connsiteX56" fmla="*/ 419313 w 4481220"/>
                <a:gd name="connsiteY56" fmla="*/ 941137 h 2627185"/>
                <a:gd name="connsiteX57" fmla="*/ 413733 w 4481220"/>
                <a:gd name="connsiteY57" fmla="*/ 940207 h 2627185"/>
                <a:gd name="connsiteX58" fmla="*/ 370024 w 4481220"/>
                <a:gd name="connsiteY58" fmla="*/ 932767 h 2627185"/>
                <a:gd name="connsiteX59" fmla="*/ 329105 w 4481220"/>
                <a:gd name="connsiteY59" fmla="*/ 929977 h 2627185"/>
                <a:gd name="connsiteX60" fmla="*/ 294696 w 4481220"/>
                <a:gd name="connsiteY60" fmla="*/ 931837 h 2627185"/>
                <a:gd name="connsiteX61" fmla="*/ 227738 w 4481220"/>
                <a:gd name="connsiteY61" fmla="*/ 950437 h 2627185"/>
                <a:gd name="connsiteX62" fmla="*/ 162640 w 4481220"/>
                <a:gd name="connsiteY62" fmla="*/ 988566 h 2627185"/>
                <a:gd name="connsiteX63" fmla="*/ 98471 w 4481220"/>
                <a:gd name="connsiteY63" fmla="*/ 1053664 h 2627185"/>
                <a:gd name="connsiteX64" fmla="*/ 39882 w 4481220"/>
                <a:gd name="connsiteY64" fmla="*/ 1155032 h 2627185"/>
                <a:gd name="connsiteX65" fmla="*/ 3613 w 4481220"/>
                <a:gd name="connsiteY65" fmla="*/ 1286158 h 2627185"/>
                <a:gd name="connsiteX66" fmla="*/ 2683 w 4481220"/>
                <a:gd name="connsiteY66" fmla="*/ 1401476 h 2627185"/>
                <a:gd name="connsiteX67" fmla="*/ 27793 w 4481220"/>
                <a:gd name="connsiteY67" fmla="*/ 1498193 h 2627185"/>
                <a:gd name="connsiteX68" fmla="*/ 68712 w 4481220"/>
                <a:gd name="connsiteY68" fmla="*/ 1567942 h 2627185"/>
                <a:gd name="connsiteX69" fmla="*/ 124510 w 4481220"/>
                <a:gd name="connsiteY69" fmla="*/ 1623740 h 2627185"/>
                <a:gd name="connsiteX70" fmla="*/ 197049 w 4481220"/>
                <a:gd name="connsiteY70" fmla="*/ 1665589 h 2627185"/>
                <a:gd name="connsiteX71" fmla="*/ 210068 w 4481220"/>
                <a:gd name="connsiteY71" fmla="*/ 1670239 h 2627185"/>
                <a:gd name="connsiteX72" fmla="*/ 220298 w 4481220"/>
                <a:gd name="connsiteY72" fmla="*/ 1677679 h 2627185"/>
                <a:gd name="connsiteX73" fmla="*/ 222158 w 4481220"/>
                <a:gd name="connsiteY73" fmla="*/ 1690699 h 2627185"/>
                <a:gd name="connsiteX74" fmla="*/ 220298 w 4481220"/>
                <a:gd name="connsiteY74" fmla="*/ 1695348 h 2627185"/>
                <a:gd name="connsiteX75" fmla="*/ 216578 w 4481220"/>
                <a:gd name="connsiteY75" fmla="*/ 1701858 h 2627185"/>
                <a:gd name="connsiteX76" fmla="*/ 202628 w 4481220"/>
                <a:gd name="connsiteY76" fmla="*/ 1718598 h 2627185"/>
                <a:gd name="connsiteX77" fmla="*/ 165429 w 4481220"/>
                <a:gd name="connsiteY77" fmla="*/ 1782766 h 2627185"/>
                <a:gd name="connsiteX78" fmla="*/ 137530 w 4481220"/>
                <a:gd name="connsiteY78" fmla="*/ 1887854 h 2627185"/>
                <a:gd name="connsiteX79" fmla="*/ 138460 w 4481220"/>
                <a:gd name="connsiteY79" fmla="*/ 2029210 h 2627185"/>
                <a:gd name="connsiteX80" fmla="*/ 174729 w 4481220"/>
                <a:gd name="connsiteY80" fmla="*/ 2164987 h 2627185"/>
                <a:gd name="connsiteX81" fmla="*/ 221228 w 4481220"/>
                <a:gd name="connsiteY81" fmla="*/ 2246825 h 2627185"/>
                <a:gd name="connsiteX82" fmla="*/ 281676 w 4481220"/>
                <a:gd name="connsiteY82" fmla="*/ 2307274 h 2627185"/>
                <a:gd name="connsiteX83" fmla="*/ 386764 w 4481220"/>
                <a:gd name="connsiteY83" fmla="*/ 2367722 h 2627185"/>
                <a:gd name="connsiteX84" fmla="*/ 561600 w 4481220"/>
                <a:gd name="connsiteY84" fmla="*/ 2414221 h 2627185"/>
                <a:gd name="connsiteX85" fmla="*/ 654597 w 4481220"/>
                <a:gd name="connsiteY85" fmla="*/ 2419801 h 2627185"/>
                <a:gd name="connsiteX86" fmla="*/ 737365 w 4481220"/>
                <a:gd name="connsiteY86" fmla="*/ 2415151 h 2627185"/>
                <a:gd name="connsiteX87" fmla="*/ 858262 w 4481220"/>
                <a:gd name="connsiteY87" fmla="*/ 2383532 h 2627185"/>
                <a:gd name="connsiteX88" fmla="*/ 944750 w 4481220"/>
                <a:gd name="connsiteY88" fmla="*/ 2333313 h 2627185"/>
                <a:gd name="connsiteX89" fmla="*/ 1009849 w 4481220"/>
                <a:gd name="connsiteY89" fmla="*/ 2267284 h 2627185"/>
                <a:gd name="connsiteX90" fmla="*/ 1024728 w 4481220"/>
                <a:gd name="connsiteY90" fmla="*/ 2260775 h 2627185"/>
                <a:gd name="connsiteX91" fmla="*/ 1039608 w 4481220"/>
                <a:gd name="connsiteY91" fmla="*/ 2267284 h 2627185"/>
                <a:gd name="connsiteX92" fmla="*/ 1046118 w 4481220"/>
                <a:gd name="connsiteY92" fmla="*/ 2282164 h 2627185"/>
                <a:gd name="connsiteX93" fmla="*/ 1043328 w 4481220"/>
                <a:gd name="connsiteY93" fmla="*/ 2292394 h 2627185"/>
                <a:gd name="connsiteX94" fmla="*/ 1046118 w 4481220"/>
                <a:gd name="connsiteY94" fmla="*/ 2299834 h 2627185"/>
                <a:gd name="connsiteX95" fmla="*/ 1101916 w 4481220"/>
                <a:gd name="connsiteY95" fmla="*/ 2392831 h 2627185"/>
                <a:gd name="connsiteX96" fmla="*/ 1133536 w 4481220"/>
                <a:gd name="connsiteY96" fmla="*/ 2429100 h 2627185"/>
                <a:gd name="connsiteX97" fmla="*/ 1164225 w 4481220"/>
                <a:gd name="connsiteY97" fmla="*/ 2456070 h 2627185"/>
                <a:gd name="connsiteX98" fmla="*/ 1257222 w 4481220"/>
                <a:gd name="connsiteY98" fmla="*/ 2510009 h 2627185"/>
                <a:gd name="connsiteX99" fmla="*/ 1404159 w 4481220"/>
                <a:gd name="connsiteY99" fmla="*/ 2549068 h 2627185"/>
                <a:gd name="connsiteX100" fmla="*/ 1496227 w 4481220"/>
                <a:gd name="connsiteY100" fmla="*/ 2554647 h 2627185"/>
                <a:gd name="connsiteX101" fmla="*/ 1593874 w 4481220"/>
                <a:gd name="connsiteY101" fmla="*/ 2548138 h 2627185"/>
                <a:gd name="connsiteX102" fmla="*/ 1768710 w 4481220"/>
                <a:gd name="connsiteY102" fmla="*/ 2500709 h 2627185"/>
                <a:gd name="connsiteX103" fmla="*/ 1885887 w 4481220"/>
                <a:gd name="connsiteY103" fmla="*/ 2433750 h 2627185"/>
                <a:gd name="connsiteX104" fmla="*/ 1959355 w 4481220"/>
                <a:gd name="connsiteY104" fmla="*/ 2361212 h 2627185"/>
                <a:gd name="connsiteX105" fmla="*/ 2003994 w 4481220"/>
                <a:gd name="connsiteY105" fmla="*/ 2284024 h 2627185"/>
                <a:gd name="connsiteX106" fmla="*/ 2016084 w 4481220"/>
                <a:gd name="connsiteY106" fmla="*/ 2251475 h 2627185"/>
                <a:gd name="connsiteX107" fmla="*/ 2021664 w 4481220"/>
                <a:gd name="connsiteY107" fmla="*/ 2243105 h 2627185"/>
                <a:gd name="connsiteX108" fmla="*/ 2040263 w 4481220"/>
                <a:gd name="connsiteY108" fmla="*/ 2228226 h 2627185"/>
                <a:gd name="connsiteX109" fmla="*/ 2054213 w 4481220"/>
                <a:gd name="connsiteY109" fmla="*/ 2234735 h 2627185"/>
                <a:gd name="connsiteX110" fmla="*/ 2058863 w 4481220"/>
                <a:gd name="connsiteY110" fmla="*/ 2247755 h 2627185"/>
                <a:gd name="connsiteX111" fmla="*/ 2058863 w 4481220"/>
                <a:gd name="connsiteY111" fmla="*/ 2257055 h 2627185"/>
                <a:gd name="connsiteX112" fmla="*/ 2059793 w 4481220"/>
                <a:gd name="connsiteY112" fmla="*/ 2262635 h 2627185"/>
                <a:gd name="connsiteX113" fmla="*/ 2059793 w 4481220"/>
                <a:gd name="connsiteY113" fmla="*/ 2264495 h 2627185"/>
                <a:gd name="connsiteX114" fmla="*/ 2063513 w 4481220"/>
                <a:gd name="connsiteY114" fmla="*/ 2282164 h 2627185"/>
                <a:gd name="connsiteX115" fmla="*/ 2070952 w 4481220"/>
                <a:gd name="connsiteY115" fmla="*/ 2305414 h 2627185"/>
                <a:gd name="connsiteX116" fmla="*/ 2093272 w 4481220"/>
                <a:gd name="connsiteY116" fmla="*/ 2343543 h 2627185"/>
                <a:gd name="connsiteX117" fmla="*/ 2129541 w 4481220"/>
                <a:gd name="connsiteY117" fmla="*/ 2378882 h 2627185"/>
                <a:gd name="connsiteX118" fmla="*/ 2195570 w 4481220"/>
                <a:gd name="connsiteY118" fmla="*/ 2417011 h 2627185"/>
                <a:gd name="connsiteX119" fmla="*/ 2314607 w 4481220"/>
                <a:gd name="connsiteY119" fmla="*/ 2448630 h 2627185"/>
                <a:gd name="connsiteX120" fmla="*/ 2388075 w 4481220"/>
                <a:gd name="connsiteY120" fmla="*/ 2453280 h 2627185"/>
                <a:gd name="connsiteX121" fmla="*/ 2461543 w 4481220"/>
                <a:gd name="connsiteY121" fmla="*/ 2448630 h 2627185"/>
                <a:gd name="connsiteX122" fmla="*/ 2571280 w 4481220"/>
                <a:gd name="connsiteY122" fmla="*/ 2419801 h 2627185"/>
                <a:gd name="connsiteX123" fmla="*/ 2629869 w 4481220"/>
                <a:gd name="connsiteY123" fmla="*/ 2386322 h 2627185"/>
                <a:gd name="connsiteX124" fmla="*/ 2659628 w 4481220"/>
                <a:gd name="connsiteY124" fmla="*/ 2356562 h 2627185"/>
                <a:gd name="connsiteX125" fmla="*/ 2676368 w 4481220"/>
                <a:gd name="connsiteY125" fmla="*/ 2327733 h 2627185"/>
                <a:gd name="connsiteX126" fmla="*/ 2684737 w 4481220"/>
                <a:gd name="connsiteY126" fmla="*/ 2317503 h 2627185"/>
                <a:gd name="connsiteX127" fmla="*/ 2694037 w 4481220"/>
                <a:gd name="connsiteY127" fmla="*/ 2314713 h 2627185"/>
                <a:gd name="connsiteX128" fmla="*/ 2698687 w 4481220"/>
                <a:gd name="connsiteY128" fmla="*/ 2315643 h 2627185"/>
                <a:gd name="connsiteX129" fmla="*/ 2700547 w 4481220"/>
                <a:gd name="connsiteY129" fmla="*/ 2314713 h 2627185"/>
                <a:gd name="connsiteX130" fmla="*/ 2701477 w 4481220"/>
                <a:gd name="connsiteY130" fmla="*/ 2314713 h 2627185"/>
                <a:gd name="connsiteX131" fmla="*/ 2706127 w 4481220"/>
                <a:gd name="connsiteY131" fmla="*/ 2313783 h 2627185"/>
                <a:gd name="connsiteX132" fmla="*/ 2723797 w 4481220"/>
                <a:gd name="connsiteY132" fmla="*/ 2326803 h 2627185"/>
                <a:gd name="connsiteX133" fmla="*/ 2726586 w 4481220"/>
                <a:gd name="connsiteY133" fmla="*/ 2335173 h 2627185"/>
                <a:gd name="connsiteX134" fmla="*/ 2727517 w 4481220"/>
                <a:gd name="connsiteY134" fmla="*/ 2337033 h 2627185"/>
                <a:gd name="connsiteX135" fmla="*/ 2731236 w 4481220"/>
                <a:gd name="connsiteY135" fmla="*/ 2344473 h 2627185"/>
                <a:gd name="connsiteX136" fmla="*/ 2732167 w 4481220"/>
                <a:gd name="connsiteY136" fmla="*/ 2347263 h 2627185"/>
                <a:gd name="connsiteX137" fmla="*/ 2734956 w 4481220"/>
                <a:gd name="connsiteY137" fmla="*/ 2352842 h 2627185"/>
                <a:gd name="connsiteX138" fmla="*/ 2741466 w 4481220"/>
                <a:gd name="connsiteY138" fmla="*/ 2366792 h 2627185"/>
                <a:gd name="connsiteX139" fmla="*/ 2755416 w 4481220"/>
                <a:gd name="connsiteY139" fmla="*/ 2394691 h 2627185"/>
                <a:gd name="connsiteX140" fmla="*/ 2787035 w 4481220"/>
                <a:gd name="connsiteY140" fmla="*/ 2443050 h 2627185"/>
                <a:gd name="connsiteX141" fmla="*/ 2857714 w 4481220"/>
                <a:gd name="connsiteY141" fmla="*/ 2513728 h 2627185"/>
                <a:gd name="connsiteX142" fmla="*/ 2967451 w 4481220"/>
                <a:gd name="connsiteY142" fmla="*/ 2576967 h 2627185"/>
                <a:gd name="connsiteX143" fmla="*/ 3132986 w 4481220"/>
                <a:gd name="connsiteY143" fmla="*/ 2620676 h 2627185"/>
                <a:gd name="connsiteX144" fmla="*/ 3236214 w 4481220"/>
                <a:gd name="connsiteY144" fmla="*/ 2627186 h 2627185"/>
                <a:gd name="connsiteX145" fmla="*/ 3351531 w 4481220"/>
                <a:gd name="connsiteY145" fmla="*/ 2619746 h 2627185"/>
                <a:gd name="connsiteX146" fmla="*/ 3565426 w 4481220"/>
                <a:gd name="connsiteY146" fmla="*/ 2563017 h 2627185"/>
                <a:gd name="connsiteX147" fmla="*/ 3711432 w 4481220"/>
                <a:gd name="connsiteY147" fmla="*/ 2479319 h 2627185"/>
                <a:gd name="connsiteX148" fmla="*/ 3799780 w 4481220"/>
                <a:gd name="connsiteY148" fmla="*/ 2392831 h 2627185"/>
                <a:gd name="connsiteX149" fmla="*/ 3850929 w 4481220"/>
                <a:gd name="connsiteY149" fmla="*/ 2305414 h 2627185"/>
                <a:gd name="connsiteX150" fmla="*/ 3875108 w 4481220"/>
                <a:gd name="connsiteY150" fmla="*/ 2215206 h 2627185"/>
                <a:gd name="connsiteX151" fmla="*/ 3876968 w 4481220"/>
                <a:gd name="connsiteY151" fmla="*/ 2201256 h 2627185"/>
                <a:gd name="connsiteX152" fmla="*/ 3881618 w 4481220"/>
                <a:gd name="connsiteY152" fmla="*/ 2190096 h 2627185"/>
                <a:gd name="connsiteX153" fmla="*/ 3888128 w 4481220"/>
                <a:gd name="connsiteY153" fmla="*/ 2186377 h 2627185"/>
                <a:gd name="connsiteX154" fmla="*/ 3904868 w 4481220"/>
                <a:gd name="connsiteY154" fmla="*/ 2178937 h 2627185"/>
                <a:gd name="connsiteX155" fmla="*/ 3910447 w 4481220"/>
                <a:gd name="connsiteY155" fmla="*/ 2179867 h 2627185"/>
                <a:gd name="connsiteX156" fmla="*/ 3953226 w 4481220"/>
                <a:gd name="connsiteY156" fmla="*/ 2187306 h 2627185"/>
                <a:gd name="connsiteX157" fmla="*/ 4008095 w 4481220"/>
                <a:gd name="connsiteY157" fmla="*/ 2191027 h 2627185"/>
                <a:gd name="connsiteX158" fmla="*/ 4060174 w 4481220"/>
                <a:gd name="connsiteY158" fmla="*/ 2188236 h 2627185"/>
                <a:gd name="connsiteX159" fmla="*/ 4158751 w 4481220"/>
                <a:gd name="connsiteY159" fmla="*/ 2161267 h 2627185"/>
                <a:gd name="connsiteX160" fmla="*/ 4256399 w 4481220"/>
                <a:gd name="connsiteY160" fmla="*/ 2103608 h 2627185"/>
                <a:gd name="connsiteX161" fmla="*/ 4348467 w 4481220"/>
                <a:gd name="connsiteY161" fmla="*/ 2010611 h 2627185"/>
                <a:gd name="connsiteX162" fmla="*/ 4424725 w 4481220"/>
                <a:gd name="connsiteY162" fmla="*/ 1879484 h 2627185"/>
                <a:gd name="connsiteX163" fmla="*/ 4424725 w 4481220"/>
                <a:gd name="connsiteY163" fmla="*/ 1878554 h 2627185"/>
                <a:gd name="connsiteX164" fmla="*/ 4465644 w 4481220"/>
                <a:gd name="connsiteY164" fmla="*/ 1731618 h 2627185"/>
                <a:gd name="connsiteX165" fmla="*/ 4466574 w 4481220"/>
                <a:gd name="connsiteY165" fmla="*/ 1600491 h 2627185"/>
                <a:gd name="connsiteX166" fmla="*/ 4438675 w 4481220"/>
                <a:gd name="connsiteY166" fmla="*/ 1495403 h 2627185"/>
                <a:gd name="connsiteX167" fmla="*/ 4391246 w 4481220"/>
                <a:gd name="connsiteY167" fmla="*/ 1414495 h 2627185"/>
                <a:gd name="connsiteX168" fmla="*/ 4323357 w 4481220"/>
                <a:gd name="connsiteY168" fmla="*/ 1346607 h 2627185"/>
                <a:gd name="connsiteX169" fmla="*/ 4272209 w 4481220"/>
                <a:gd name="connsiteY169" fmla="*/ 1313128 h 2627185"/>
                <a:gd name="connsiteX170" fmla="*/ 4261979 w 4481220"/>
                <a:gd name="connsiteY170" fmla="*/ 1292668 h 2627185"/>
                <a:gd name="connsiteX171" fmla="*/ 4271279 w 4481220"/>
                <a:gd name="connsiteY171" fmla="*/ 1268489 h 2627185"/>
                <a:gd name="connsiteX172" fmla="*/ 4282438 w 4481220"/>
                <a:gd name="connsiteY172" fmla="*/ 1262909 h 2627185"/>
                <a:gd name="connsiteX173" fmla="*/ 4286158 w 4481220"/>
                <a:gd name="connsiteY173" fmla="*/ 1261049 h 2627185"/>
                <a:gd name="connsiteX174" fmla="*/ 4294528 w 4481220"/>
                <a:gd name="connsiteY174" fmla="*/ 1257329 h 2627185"/>
                <a:gd name="connsiteX175" fmla="*/ 4354977 w 4481220"/>
                <a:gd name="connsiteY175" fmla="*/ 1221990 h 2627185"/>
                <a:gd name="connsiteX176" fmla="*/ 4407985 w 4481220"/>
                <a:gd name="connsiteY176" fmla="*/ 1168981 h 2627185"/>
                <a:gd name="connsiteX177" fmla="*/ 4450764 w 4481220"/>
                <a:gd name="connsiteY177" fmla="*/ 1094583 h 2627185"/>
                <a:gd name="connsiteX178" fmla="*/ 4477733 w 4481220"/>
                <a:gd name="connsiteY178" fmla="*/ 996936 h 2627185"/>
                <a:gd name="connsiteX179" fmla="*/ 4477733 w 4481220"/>
                <a:gd name="connsiteY179" fmla="*/ 887198 h 2627185"/>
                <a:gd name="connsiteX180" fmla="*/ 4451694 w 4481220"/>
                <a:gd name="connsiteY180" fmla="*/ 792341 h 2627185"/>
                <a:gd name="connsiteX181" fmla="*/ 4405195 w 4481220"/>
                <a:gd name="connsiteY181" fmla="*/ 712363 h 2627185"/>
                <a:gd name="connsiteX182" fmla="*/ 4337307 w 4481220"/>
                <a:gd name="connsiteY182" fmla="*/ 644474 h 2627185"/>
                <a:gd name="connsiteX183" fmla="*/ 4240589 w 4481220"/>
                <a:gd name="connsiteY183" fmla="*/ 588676 h 2627185"/>
                <a:gd name="connsiteX184" fmla="*/ 4113183 w 4481220"/>
                <a:gd name="connsiteY184" fmla="*/ 554266 h 2627185"/>
                <a:gd name="connsiteX185" fmla="*/ 4047154 w 4481220"/>
                <a:gd name="connsiteY185" fmla="*/ 550547 h 2627185"/>
                <a:gd name="connsiteX186" fmla="*/ 3978336 w 4481220"/>
                <a:gd name="connsiteY186" fmla="*/ 555196 h 2627185"/>
                <a:gd name="connsiteX187" fmla="*/ 3901147 w 4481220"/>
                <a:gd name="connsiteY187" fmla="*/ 571936 h 2627185"/>
                <a:gd name="connsiteX188" fmla="*/ 3896497 w 4481220"/>
                <a:gd name="connsiteY188" fmla="*/ 572866 h 2627185"/>
                <a:gd name="connsiteX189" fmla="*/ 3880688 w 4481220"/>
                <a:gd name="connsiteY189" fmla="*/ 560776 h 2627185"/>
                <a:gd name="connsiteX190" fmla="*/ 3875108 w 4481220"/>
                <a:gd name="connsiteY190" fmla="*/ 551477 h 2627185"/>
                <a:gd name="connsiteX191" fmla="*/ 3857439 w 4481220"/>
                <a:gd name="connsiteY191" fmla="*/ 470568 h 2627185"/>
                <a:gd name="connsiteX192" fmla="*/ 3833259 w 4481220"/>
                <a:gd name="connsiteY192" fmla="*/ 399890 h 2627185"/>
                <a:gd name="connsiteX193" fmla="*/ 3770021 w 4481220"/>
                <a:gd name="connsiteY193" fmla="*/ 289223 h 2627185"/>
                <a:gd name="connsiteX194" fmla="*/ 3691903 w 4481220"/>
                <a:gd name="connsiteY194" fmla="*/ 211105 h 2627185"/>
                <a:gd name="connsiteX195" fmla="*/ 3584025 w 4481220"/>
                <a:gd name="connsiteY195" fmla="*/ 148796 h 2627185"/>
                <a:gd name="connsiteX196" fmla="*/ 3448249 w 4481220"/>
                <a:gd name="connsiteY196" fmla="*/ 111597 h 2627185"/>
                <a:gd name="connsiteX197" fmla="*/ 3371991 w 4481220"/>
                <a:gd name="connsiteY197" fmla="*/ 106947 h 2627185"/>
                <a:gd name="connsiteX198" fmla="*/ 3288293 w 4481220"/>
                <a:gd name="connsiteY198" fmla="*/ 112527 h 2627185"/>
                <a:gd name="connsiteX199" fmla="*/ 3116247 w 4481220"/>
                <a:gd name="connsiteY199" fmla="*/ 159026 h 2627185"/>
                <a:gd name="connsiteX200" fmla="*/ 2975820 w 4481220"/>
                <a:gd name="connsiteY200" fmla="*/ 240864 h 2627185"/>
                <a:gd name="connsiteX201" fmla="*/ 2891192 w 4481220"/>
                <a:gd name="connsiteY201" fmla="*/ 319912 h 2627185"/>
                <a:gd name="connsiteX202" fmla="*/ 2887472 w 4481220"/>
                <a:gd name="connsiteY202" fmla="*/ 324562 h 2627185"/>
                <a:gd name="connsiteX203" fmla="*/ 2875383 w 4481220"/>
                <a:gd name="connsiteY203" fmla="*/ 329212 h 2627185"/>
                <a:gd name="connsiteX204" fmla="*/ 2858643 w 4481220"/>
                <a:gd name="connsiteY204" fmla="*/ 317122 h 2627185"/>
                <a:gd name="connsiteX205" fmla="*/ 2827024 w 4481220"/>
                <a:gd name="connsiteY205" fmla="*/ 212965 h 2627185"/>
                <a:gd name="connsiteX206" fmla="*/ 2774945 w 4481220"/>
                <a:gd name="connsiteY206" fmla="*/ 121827 h 2627185"/>
                <a:gd name="connsiteX207" fmla="*/ 2718217 w 4481220"/>
                <a:gd name="connsiteY207" fmla="*/ 65098 h 2627185"/>
                <a:gd name="connsiteX208" fmla="*/ 2649398 w 4481220"/>
                <a:gd name="connsiteY208" fmla="*/ 25109 h 2627185"/>
                <a:gd name="connsiteX209" fmla="*/ 2559191 w 4481220"/>
                <a:gd name="connsiteY209" fmla="*/ 930 h 2627185"/>
                <a:gd name="connsiteX210" fmla="*/ 2510832 w 4481220"/>
                <a:gd name="connsiteY210" fmla="*/ 0 h 2627185"/>
                <a:gd name="connsiteX211" fmla="*/ 2510832 w 4481220"/>
                <a:gd name="connsiteY211" fmla="*/ 0 h 262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4481220" h="2627185">
                  <a:moveTo>
                    <a:pt x="2510832" y="0"/>
                  </a:moveTo>
                  <a:cubicBezTo>
                    <a:pt x="2490373" y="0"/>
                    <a:pt x="2468983" y="930"/>
                    <a:pt x="2447593" y="3720"/>
                  </a:cubicBezTo>
                  <a:cubicBezTo>
                    <a:pt x="2397375" y="11160"/>
                    <a:pt x="2347156" y="24179"/>
                    <a:pt x="2297867" y="44639"/>
                  </a:cubicBezTo>
                  <a:lnTo>
                    <a:pt x="2296937" y="44639"/>
                  </a:lnTo>
                  <a:lnTo>
                    <a:pt x="2296007" y="44639"/>
                  </a:lnTo>
                  <a:lnTo>
                    <a:pt x="2295077" y="44639"/>
                  </a:lnTo>
                  <a:lnTo>
                    <a:pt x="2296007" y="44639"/>
                  </a:lnTo>
                  <a:cubicBezTo>
                    <a:pt x="2242998" y="66958"/>
                    <a:pt x="2191850" y="96718"/>
                    <a:pt x="2145351" y="132987"/>
                  </a:cubicBezTo>
                  <a:cubicBezTo>
                    <a:pt x="2100712" y="167396"/>
                    <a:pt x="2061653" y="206455"/>
                    <a:pt x="2028174" y="249234"/>
                  </a:cubicBezTo>
                  <a:cubicBezTo>
                    <a:pt x="2017944" y="263184"/>
                    <a:pt x="2007714" y="277133"/>
                    <a:pt x="1998414" y="292013"/>
                  </a:cubicBezTo>
                  <a:cubicBezTo>
                    <a:pt x="2000274" y="300383"/>
                    <a:pt x="1996554" y="307822"/>
                    <a:pt x="1989115" y="311542"/>
                  </a:cubicBezTo>
                  <a:cubicBezTo>
                    <a:pt x="1986325" y="313402"/>
                    <a:pt x="1982605" y="314332"/>
                    <a:pt x="1979815" y="314332"/>
                  </a:cubicBezTo>
                  <a:cubicBezTo>
                    <a:pt x="1972375" y="314332"/>
                    <a:pt x="1966795" y="310612"/>
                    <a:pt x="1963075" y="305033"/>
                  </a:cubicBezTo>
                  <a:cubicBezTo>
                    <a:pt x="1961215" y="302243"/>
                    <a:pt x="1959355" y="299453"/>
                    <a:pt x="1957495" y="296663"/>
                  </a:cubicBezTo>
                  <a:cubicBezTo>
                    <a:pt x="1956565" y="294803"/>
                    <a:pt x="1955636" y="293873"/>
                    <a:pt x="1954705" y="292943"/>
                  </a:cubicBezTo>
                  <a:cubicBezTo>
                    <a:pt x="1952845" y="289223"/>
                    <a:pt x="1950055" y="286433"/>
                    <a:pt x="1948195" y="282713"/>
                  </a:cubicBezTo>
                  <a:cubicBezTo>
                    <a:pt x="1946336" y="279923"/>
                    <a:pt x="1944476" y="276203"/>
                    <a:pt x="1942616" y="273413"/>
                  </a:cubicBezTo>
                  <a:lnTo>
                    <a:pt x="1940756" y="271553"/>
                  </a:lnTo>
                  <a:lnTo>
                    <a:pt x="1935176" y="262254"/>
                  </a:lnTo>
                  <a:cubicBezTo>
                    <a:pt x="1925876" y="247374"/>
                    <a:pt x="1917506" y="234354"/>
                    <a:pt x="1909137" y="224124"/>
                  </a:cubicBezTo>
                  <a:cubicBezTo>
                    <a:pt x="1887747" y="197155"/>
                    <a:pt x="1860778" y="171116"/>
                    <a:pt x="1829158" y="146006"/>
                  </a:cubicBezTo>
                  <a:cubicBezTo>
                    <a:pt x="1791959" y="117177"/>
                    <a:pt x="1750110" y="92998"/>
                    <a:pt x="1704542" y="74398"/>
                  </a:cubicBezTo>
                  <a:cubicBezTo>
                    <a:pt x="1653393" y="53009"/>
                    <a:pt x="1598524" y="38129"/>
                    <a:pt x="1542726" y="30689"/>
                  </a:cubicBezTo>
                  <a:lnTo>
                    <a:pt x="1544586" y="31619"/>
                  </a:lnTo>
                  <a:cubicBezTo>
                    <a:pt x="1517616" y="27899"/>
                    <a:pt x="1488787" y="26039"/>
                    <a:pt x="1460888" y="26039"/>
                  </a:cubicBezTo>
                  <a:cubicBezTo>
                    <a:pt x="1432988" y="26039"/>
                    <a:pt x="1405089" y="27899"/>
                    <a:pt x="1378120" y="31619"/>
                  </a:cubicBezTo>
                  <a:cubicBezTo>
                    <a:pt x="1327901" y="38129"/>
                    <a:pt x="1279542" y="51149"/>
                    <a:pt x="1234903" y="69748"/>
                  </a:cubicBezTo>
                  <a:cubicBezTo>
                    <a:pt x="1199564" y="84628"/>
                    <a:pt x="1166085" y="104157"/>
                    <a:pt x="1137256" y="126477"/>
                  </a:cubicBezTo>
                  <a:cubicBezTo>
                    <a:pt x="1110286" y="146936"/>
                    <a:pt x="1087037" y="171116"/>
                    <a:pt x="1066577" y="196225"/>
                  </a:cubicBezTo>
                  <a:cubicBezTo>
                    <a:pt x="1046118" y="222265"/>
                    <a:pt x="1029378" y="251094"/>
                    <a:pt x="1016358" y="281783"/>
                  </a:cubicBezTo>
                  <a:cubicBezTo>
                    <a:pt x="1004269" y="311542"/>
                    <a:pt x="994969" y="343162"/>
                    <a:pt x="988459" y="376641"/>
                  </a:cubicBezTo>
                  <a:lnTo>
                    <a:pt x="990319" y="379431"/>
                  </a:lnTo>
                  <a:cubicBezTo>
                    <a:pt x="992179" y="383151"/>
                    <a:pt x="993109" y="387801"/>
                    <a:pt x="992179" y="392450"/>
                  </a:cubicBezTo>
                  <a:cubicBezTo>
                    <a:pt x="991249" y="397100"/>
                    <a:pt x="988459" y="400820"/>
                    <a:pt x="983809" y="402680"/>
                  </a:cubicBezTo>
                  <a:cubicBezTo>
                    <a:pt x="981019" y="404540"/>
                    <a:pt x="978229" y="405470"/>
                    <a:pt x="974509" y="405470"/>
                  </a:cubicBezTo>
                  <a:cubicBezTo>
                    <a:pt x="969860" y="405470"/>
                    <a:pt x="965210" y="403610"/>
                    <a:pt x="962420" y="400820"/>
                  </a:cubicBezTo>
                  <a:cubicBezTo>
                    <a:pt x="947540" y="384081"/>
                    <a:pt x="932660" y="371061"/>
                    <a:pt x="917781" y="358971"/>
                  </a:cubicBezTo>
                  <a:cubicBezTo>
                    <a:pt x="897321" y="343162"/>
                    <a:pt x="875002" y="330142"/>
                    <a:pt x="852682" y="320842"/>
                  </a:cubicBezTo>
                  <a:cubicBezTo>
                    <a:pt x="829433" y="311542"/>
                    <a:pt x="805254" y="305033"/>
                    <a:pt x="780144" y="301313"/>
                  </a:cubicBezTo>
                  <a:cubicBezTo>
                    <a:pt x="766195" y="299453"/>
                    <a:pt x="752245" y="298523"/>
                    <a:pt x="737365" y="298523"/>
                  </a:cubicBezTo>
                  <a:cubicBezTo>
                    <a:pt x="721556" y="298523"/>
                    <a:pt x="705746" y="299453"/>
                    <a:pt x="689936" y="301313"/>
                  </a:cubicBezTo>
                  <a:cubicBezTo>
                    <a:pt x="655527" y="306892"/>
                    <a:pt x="621118" y="316192"/>
                    <a:pt x="587639" y="329212"/>
                  </a:cubicBezTo>
                  <a:cubicBezTo>
                    <a:pt x="555090" y="343162"/>
                    <a:pt x="525331" y="359901"/>
                    <a:pt x="499291" y="380361"/>
                  </a:cubicBezTo>
                  <a:cubicBezTo>
                    <a:pt x="476972" y="398030"/>
                    <a:pt x="456512" y="418490"/>
                    <a:pt x="438843" y="439879"/>
                  </a:cubicBezTo>
                  <a:cubicBezTo>
                    <a:pt x="421173" y="463129"/>
                    <a:pt x="406293" y="488238"/>
                    <a:pt x="395134" y="514277"/>
                  </a:cubicBezTo>
                  <a:cubicBezTo>
                    <a:pt x="383044" y="544037"/>
                    <a:pt x="373744" y="576586"/>
                    <a:pt x="369094" y="610065"/>
                  </a:cubicBezTo>
                  <a:cubicBezTo>
                    <a:pt x="364444" y="646334"/>
                    <a:pt x="364444" y="684463"/>
                    <a:pt x="370024" y="723522"/>
                  </a:cubicBezTo>
                  <a:cubicBezTo>
                    <a:pt x="376534" y="769091"/>
                    <a:pt x="388624" y="812800"/>
                    <a:pt x="405364" y="854649"/>
                  </a:cubicBezTo>
                  <a:lnTo>
                    <a:pt x="405364" y="855579"/>
                  </a:lnTo>
                  <a:cubicBezTo>
                    <a:pt x="411873" y="870459"/>
                    <a:pt x="419313" y="885338"/>
                    <a:pt x="426753" y="900218"/>
                  </a:cubicBezTo>
                  <a:cubicBezTo>
                    <a:pt x="429543" y="901148"/>
                    <a:pt x="431403" y="903008"/>
                    <a:pt x="434193" y="903938"/>
                  </a:cubicBezTo>
                  <a:cubicBezTo>
                    <a:pt x="438843" y="906728"/>
                    <a:pt x="441633" y="910448"/>
                    <a:pt x="443492" y="916028"/>
                  </a:cubicBezTo>
                  <a:cubicBezTo>
                    <a:pt x="445353" y="921607"/>
                    <a:pt x="444422" y="927187"/>
                    <a:pt x="441633" y="931837"/>
                  </a:cubicBezTo>
                  <a:cubicBezTo>
                    <a:pt x="440703" y="933697"/>
                    <a:pt x="438843" y="935557"/>
                    <a:pt x="436983" y="937417"/>
                  </a:cubicBezTo>
                  <a:cubicBezTo>
                    <a:pt x="436053" y="938347"/>
                    <a:pt x="434193" y="940207"/>
                    <a:pt x="433263" y="941137"/>
                  </a:cubicBezTo>
                  <a:cubicBezTo>
                    <a:pt x="431403" y="942067"/>
                    <a:pt x="428613" y="942997"/>
                    <a:pt x="425823" y="942997"/>
                  </a:cubicBezTo>
                  <a:cubicBezTo>
                    <a:pt x="423033" y="942997"/>
                    <a:pt x="421173" y="942067"/>
                    <a:pt x="419313" y="941137"/>
                  </a:cubicBezTo>
                  <a:lnTo>
                    <a:pt x="413733" y="940207"/>
                  </a:lnTo>
                  <a:cubicBezTo>
                    <a:pt x="399784" y="937417"/>
                    <a:pt x="384904" y="934627"/>
                    <a:pt x="370024" y="932767"/>
                  </a:cubicBezTo>
                  <a:cubicBezTo>
                    <a:pt x="356075" y="930907"/>
                    <a:pt x="343055" y="929977"/>
                    <a:pt x="329105" y="929977"/>
                  </a:cubicBezTo>
                  <a:cubicBezTo>
                    <a:pt x="317946" y="929977"/>
                    <a:pt x="305856" y="930907"/>
                    <a:pt x="294696" y="931837"/>
                  </a:cubicBezTo>
                  <a:cubicBezTo>
                    <a:pt x="271447" y="935557"/>
                    <a:pt x="249127" y="941137"/>
                    <a:pt x="227738" y="950437"/>
                  </a:cubicBezTo>
                  <a:cubicBezTo>
                    <a:pt x="204488" y="960666"/>
                    <a:pt x="183099" y="973686"/>
                    <a:pt x="162640" y="988566"/>
                  </a:cubicBezTo>
                  <a:cubicBezTo>
                    <a:pt x="139390" y="1007165"/>
                    <a:pt x="118000" y="1028555"/>
                    <a:pt x="98471" y="1053664"/>
                  </a:cubicBezTo>
                  <a:cubicBezTo>
                    <a:pt x="75222" y="1084353"/>
                    <a:pt x="55692" y="1117833"/>
                    <a:pt x="39882" y="1155032"/>
                  </a:cubicBezTo>
                  <a:cubicBezTo>
                    <a:pt x="22213" y="1197811"/>
                    <a:pt x="10123" y="1241520"/>
                    <a:pt x="3613" y="1286158"/>
                  </a:cubicBezTo>
                  <a:cubicBezTo>
                    <a:pt x="-1037" y="1325218"/>
                    <a:pt x="-1037" y="1364277"/>
                    <a:pt x="2683" y="1401476"/>
                  </a:cubicBezTo>
                  <a:cubicBezTo>
                    <a:pt x="7333" y="1436815"/>
                    <a:pt x="16633" y="1469364"/>
                    <a:pt x="27793" y="1498193"/>
                  </a:cubicBezTo>
                  <a:cubicBezTo>
                    <a:pt x="38023" y="1522373"/>
                    <a:pt x="51972" y="1546552"/>
                    <a:pt x="68712" y="1567942"/>
                  </a:cubicBezTo>
                  <a:cubicBezTo>
                    <a:pt x="85451" y="1588401"/>
                    <a:pt x="104051" y="1607931"/>
                    <a:pt x="124510" y="1623740"/>
                  </a:cubicBezTo>
                  <a:cubicBezTo>
                    <a:pt x="146830" y="1640480"/>
                    <a:pt x="171009" y="1654430"/>
                    <a:pt x="197049" y="1665589"/>
                  </a:cubicBezTo>
                  <a:cubicBezTo>
                    <a:pt x="201698" y="1667449"/>
                    <a:pt x="205419" y="1669309"/>
                    <a:pt x="210068" y="1670239"/>
                  </a:cubicBezTo>
                  <a:cubicBezTo>
                    <a:pt x="215648" y="1672099"/>
                    <a:pt x="218438" y="1674889"/>
                    <a:pt x="220298" y="1677679"/>
                  </a:cubicBezTo>
                  <a:cubicBezTo>
                    <a:pt x="222158" y="1681399"/>
                    <a:pt x="223088" y="1686049"/>
                    <a:pt x="222158" y="1690699"/>
                  </a:cubicBezTo>
                  <a:cubicBezTo>
                    <a:pt x="222158" y="1692559"/>
                    <a:pt x="221228" y="1693489"/>
                    <a:pt x="220298" y="1695348"/>
                  </a:cubicBezTo>
                  <a:cubicBezTo>
                    <a:pt x="219368" y="1697209"/>
                    <a:pt x="218438" y="1699998"/>
                    <a:pt x="216578" y="1701858"/>
                  </a:cubicBezTo>
                  <a:cubicBezTo>
                    <a:pt x="210998" y="1707438"/>
                    <a:pt x="206348" y="1713018"/>
                    <a:pt x="202628" y="1718598"/>
                  </a:cubicBezTo>
                  <a:cubicBezTo>
                    <a:pt x="188679" y="1737197"/>
                    <a:pt x="175659" y="1759517"/>
                    <a:pt x="165429" y="1782766"/>
                  </a:cubicBezTo>
                  <a:cubicBezTo>
                    <a:pt x="152410" y="1814386"/>
                    <a:pt x="143110" y="1849725"/>
                    <a:pt x="137530" y="1887854"/>
                  </a:cubicBezTo>
                  <a:cubicBezTo>
                    <a:pt x="131950" y="1933423"/>
                    <a:pt x="131950" y="1980852"/>
                    <a:pt x="138460" y="2029210"/>
                  </a:cubicBezTo>
                  <a:cubicBezTo>
                    <a:pt x="144970" y="2077569"/>
                    <a:pt x="157060" y="2123138"/>
                    <a:pt x="174729" y="2164987"/>
                  </a:cubicBezTo>
                  <a:cubicBezTo>
                    <a:pt x="188679" y="2196606"/>
                    <a:pt x="203558" y="2223576"/>
                    <a:pt x="221228" y="2246825"/>
                  </a:cubicBezTo>
                  <a:cubicBezTo>
                    <a:pt x="237968" y="2268215"/>
                    <a:pt x="258427" y="2288674"/>
                    <a:pt x="281676" y="2307274"/>
                  </a:cubicBezTo>
                  <a:cubicBezTo>
                    <a:pt x="312366" y="2330523"/>
                    <a:pt x="347705" y="2350982"/>
                    <a:pt x="386764" y="2367722"/>
                  </a:cubicBezTo>
                  <a:cubicBezTo>
                    <a:pt x="440703" y="2390042"/>
                    <a:pt x="499291" y="2405851"/>
                    <a:pt x="561600" y="2414221"/>
                  </a:cubicBezTo>
                  <a:cubicBezTo>
                    <a:pt x="593219" y="2417941"/>
                    <a:pt x="623908" y="2419801"/>
                    <a:pt x="654597" y="2419801"/>
                  </a:cubicBezTo>
                  <a:cubicBezTo>
                    <a:pt x="682497" y="2419801"/>
                    <a:pt x="710396" y="2417941"/>
                    <a:pt x="737365" y="2415151"/>
                  </a:cubicBezTo>
                  <a:cubicBezTo>
                    <a:pt x="782004" y="2408641"/>
                    <a:pt x="821993" y="2398411"/>
                    <a:pt x="858262" y="2383532"/>
                  </a:cubicBezTo>
                  <a:cubicBezTo>
                    <a:pt x="890812" y="2369582"/>
                    <a:pt x="919641" y="2352842"/>
                    <a:pt x="944750" y="2333313"/>
                  </a:cubicBezTo>
                  <a:cubicBezTo>
                    <a:pt x="968930" y="2313783"/>
                    <a:pt x="990319" y="2292394"/>
                    <a:pt x="1009849" y="2267284"/>
                  </a:cubicBezTo>
                  <a:cubicBezTo>
                    <a:pt x="1013569" y="2262635"/>
                    <a:pt x="1020078" y="2260775"/>
                    <a:pt x="1024728" y="2260775"/>
                  </a:cubicBezTo>
                  <a:cubicBezTo>
                    <a:pt x="1030308" y="2260775"/>
                    <a:pt x="1035888" y="2262635"/>
                    <a:pt x="1039608" y="2267284"/>
                  </a:cubicBezTo>
                  <a:cubicBezTo>
                    <a:pt x="1043328" y="2271004"/>
                    <a:pt x="1046118" y="2276584"/>
                    <a:pt x="1046118" y="2282164"/>
                  </a:cubicBezTo>
                  <a:cubicBezTo>
                    <a:pt x="1046118" y="2285884"/>
                    <a:pt x="1045188" y="2289604"/>
                    <a:pt x="1043328" y="2292394"/>
                  </a:cubicBezTo>
                  <a:cubicBezTo>
                    <a:pt x="1044258" y="2295184"/>
                    <a:pt x="1045188" y="2297974"/>
                    <a:pt x="1046118" y="2299834"/>
                  </a:cubicBezTo>
                  <a:cubicBezTo>
                    <a:pt x="1060067" y="2330523"/>
                    <a:pt x="1077737" y="2361212"/>
                    <a:pt x="1101916" y="2392831"/>
                  </a:cubicBezTo>
                  <a:cubicBezTo>
                    <a:pt x="1113076" y="2406781"/>
                    <a:pt x="1123306" y="2418871"/>
                    <a:pt x="1133536" y="2429100"/>
                  </a:cubicBezTo>
                  <a:cubicBezTo>
                    <a:pt x="1142835" y="2438400"/>
                    <a:pt x="1153065" y="2447700"/>
                    <a:pt x="1164225" y="2456070"/>
                  </a:cubicBezTo>
                  <a:cubicBezTo>
                    <a:pt x="1191194" y="2476529"/>
                    <a:pt x="1222813" y="2495129"/>
                    <a:pt x="1257222" y="2510009"/>
                  </a:cubicBezTo>
                  <a:cubicBezTo>
                    <a:pt x="1301861" y="2528608"/>
                    <a:pt x="1351151" y="2541628"/>
                    <a:pt x="1404159" y="2549068"/>
                  </a:cubicBezTo>
                  <a:cubicBezTo>
                    <a:pt x="1433918" y="2552788"/>
                    <a:pt x="1465538" y="2554647"/>
                    <a:pt x="1496227" y="2554647"/>
                  </a:cubicBezTo>
                  <a:cubicBezTo>
                    <a:pt x="1528776" y="2554647"/>
                    <a:pt x="1561325" y="2552788"/>
                    <a:pt x="1593874" y="2548138"/>
                  </a:cubicBezTo>
                  <a:cubicBezTo>
                    <a:pt x="1656183" y="2539768"/>
                    <a:pt x="1714771" y="2523958"/>
                    <a:pt x="1768710" y="2500709"/>
                  </a:cubicBezTo>
                  <a:cubicBezTo>
                    <a:pt x="1812419" y="2482109"/>
                    <a:pt x="1851478" y="2459790"/>
                    <a:pt x="1885887" y="2433750"/>
                  </a:cubicBezTo>
                  <a:cubicBezTo>
                    <a:pt x="1913787" y="2411431"/>
                    <a:pt x="1938896" y="2387251"/>
                    <a:pt x="1959355" y="2361212"/>
                  </a:cubicBezTo>
                  <a:cubicBezTo>
                    <a:pt x="1977955" y="2337033"/>
                    <a:pt x="1992835" y="2310994"/>
                    <a:pt x="2003994" y="2284024"/>
                  </a:cubicBezTo>
                  <a:cubicBezTo>
                    <a:pt x="2008644" y="2273794"/>
                    <a:pt x="2012364" y="2262635"/>
                    <a:pt x="2016084" y="2251475"/>
                  </a:cubicBezTo>
                  <a:cubicBezTo>
                    <a:pt x="2017014" y="2247755"/>
                    <a:pt x="2018874" y="2244965"/>
                    <a:pt x="2021664" y="2243105"/>
                  </a:cubicBezTo>
                  <a:cubicBezTo>
                    <a:pt x="2023524" y="2234735"/>
                    <a:pt x="2030964" y="2228226"/>
                    <a:pt x="2040263" y="2228226"/>
                  </a:cubicBezTo>
                  <a:cubicBezTo>
                    <a:pt x="2044913" y="2228226"/>
                    <a:pt x="2050493" y="2230085"/>
                    <a:pt x="2054213" y="2234735"/>
                  </a:cubicBezTo>
                  <a:cubicBezTo>
                    <a:pt x="2057933" y="2238455"/>
                    <a:pt x="2059793" y="2243105"/>
                    <a:pt x="2058863" y="2247755"/>
                  </a:cubicBezTo>
                  <a:cubicBezTo>
                    <a:pt x="2058863" y="2250545"/>
                    <a:pt x="2058863" y="2254265"/>
                    <a:pt x="2058863" y="2257055"/>
                  </a:cubicBezTo>
                  <a:cubicBezTo>
                    <a:pt x="2058863" y="2258915"/>
                    <a:pt x="2059793" y="2260775"/>
                    <a:pt x="2059793" y="2262635"/>
                  </a:cubicBezTo>
                  <a:lnTo>
                    <a:pt x="2059793" y="2264495"/>
                  </a:lnTo>
                  <a:cubicBezTo>
                    <a:pt x="2060723" y="2270075"/>
                    <a:pt x="2061653" y="2276584"/>
                    <a:pt x="2063513" y="2282164"/>
                  </a:cubicBezTo>
                  <a:cubicBezTo>
                    <a:pt x="2065373" y="2290534"/>
                    <a:pt x="2068163" y="2297974"/>
                    <a:pt x="2070952" y="2305414"/>
                  </a:cubicBezTo>
                  <a:cubicBezTo>
                    <a:pt x="2076533" y="2318433"/>
                    <a:pt x="2083972" y="2331453"/>
                    <a:pt x="2093272" y="2343543"/>
                  </a:cubicBezTo>
                  <a:cubicBezTo>
                    <a:pt x="2103502" y="2356562"/>
                    <a:pt x="2115591" y="2368652"/>
                    <a:pt x="2129541" y="2378882"/>
                  </a:cubicBezTo>
                  <a:cubicBezTo>
                    <a:pt x="2149071" y="2392831"/>
                    <a:pt x="2171390" y="2405851"/>
                    <a:pt x="2195570" y="2417011"/>
                  </a:cubicBezTo>
                  <a:cubicBezTo>
                    <a:pt x="2231838" y="2431891"/>
                    <a:pt x="2271828" y="2443050"/>
                    <a:pt x="2314607" y="2448630"/>
                  </a:cubicBezTo>
                  <a:cubicBezTo>
                    <a:pt x="2338786" y="2451420"/>
                    <a:pt x="2363895" y="2453280"/>
                    <a:pt x="2388075" y="2453280"/>
                  </a:cubicBezTo>
                  <a:cubicBezTo>
                    <a:pt x="2412254" y="2453280"/>
                    <a:pt x="2437364" y="2451420"/>
                    <a:pt x="2461543" y="2448630"/>
                  </a:cubicBezTo>
                  <a:cubicBezTo>
                    <a:pt x="2502462" y="2443050"/>
                    <a:pt x="2538731" y="2433750"/>
                    <a:pt x="2571280" y="2419801"/>
                  </a:cubicBezTo>
                  <a:cubicBezTo>
                    <a:pt x="2593600" y="2409571"/>
                    <a:pt x="2613129" y="2399341"/>
                    <a:pt x="2629869" y="2386322"/>
                  </a:cubicBezTo>
                  <a:cubicBezTo>
                    <a:pt x="2641959" y="2377022"/>
                    <a:pt x="2651258" y="2366792"/>
                    <a:pt x="2659628" y="2356562"/>
                  </a:cubicBezTo>
                  <a:cubicBezTo>
                    <a:pt x="2666138" y="2347263"/>
                    <a:pt x="2671718" y="2337963"/>
                    <a:pt x="2676368" y="2327733"/>
                  </a:cubicBezTo>
                  <a:cubicBezTo>
                    <a:pt x="2678227" y="2323083"/>
                    <a:pt x="2680088" y="2319363"/>
                    <a:pt x="2684737" y="2317503"/>
                  </a:cubicBezTo>
                  <a:cubicBezTo>
                    <a:pt x="2687527" y="2315643"/>
                    <a:pt x="2691247" y="2314713"/>
                    <a:pt x="2694037" y="2314713"/>
                  </a:cubicBezTo>
                  <a:cubicBezTo>
                    <a:pt x="2695897" y="2314713"/>
                    <a:pt x="2697757" y="2314713"/>
                    <a:pt x="2698687" y="2315643"/>
                  </a:cubicBezTo>
                  <a:cubicBezTo>
                    <a:pt x="2699617" y="2315643"/>
                    <a:pt x="2700547" y="2315643"/>
                    <a:pt x="2700547" y="2314713"/>
                  </a:cubicBezTo>
                  <a:lnTo>
                    <a:pt x="2701477" y="2314713"/>
                  </a:lnTo>
                  <a:cubicBezTo>
                    <a:pt x="2703337" y="2314713"/>
                    <a:pt x="2704267" y="2313783"/>
                    <a:pt x="2706127" y="2313783"/>
                  </a:cubicBezTo>
                  <a:cubicBezTo>
                    <a:pt x="2714497" y="2313783"/>
                    <a:pt x="2721007" y="2319363"/>
                    <a:pt x="2723797" y="2326803"/>
                  </a:cubicBezTo>
                  <a:cubicBezTo>
                    <a:pt x="2724726" y="2329593"/>
                    <a:pt x="2725657" y="2332383"/>
                    <a:pt x="2726586" y="2335173"/>
                  </a:cubicBezTo>
                  <a:lnTo>
                    <a:pt x="2727517" y="2337033"/>
                  </a:lnTo>
                  <a:cubicBezTo>
                    <a:pt x="2728446" y="2339823"/>
                    <a:pt x="2730307" y="2341683"/>
                    <a:pt x="2731236" y="2344473"/>
                  </a:cubicBezTo>
                  <a:lnTo>
                    <a:pt x="2732167" y="2347263"/>
                  </a:lnTo>
                  <a:lnTo>
                    <a:pt x="2734956" y="2352842"/>
                  </a:lnTo>
                  <a:cubicBezTo>
                    <a:pt x="2736816" y="2357492"/>
                    <a:pt x="2739606" y="2362142"/>
                    <a:pt x="2741466" y="2366792"/>
                  </a:cubicBezTo>
                  <a:cubicBezTo>
                    <a:pt x="2747046" y="2377952"/>
                    <a:pt x="2750766" y="2386322"/>
                    <a:pt x="2755416" y="2394691"/>
                  </a:cubicBezTo>
                  <a:cubicBezTo>
                    <a:pt x="2764716" y="2411431"/>
                    <a:pt x="2775875" y="2428171"/>
                    <a:pt x="2787035" y="2443050"/>
                  </a:cubicBezTo>
                  <a:cubicBezTo>
                    <a:pt x="2807495" y="2469090"/>
                    <a:pt x="2830744" y="2492339"/>
                    <a:pt x="2857714" y="2513728"/>
                  </a:cubicBezTo>
                  <a:cubicBezTo>
                    <a:pt x="2890263" y="2538838"/>
                    <a:pt x="2926531" y="2559297"/>
                    <a:pt x="2967451" y="2576967"/>
                  </a:cubicBezTo>
                  <a:cubicBezTo>
                    <a:pt x="3017669" y="2597426"/>
                    <a:pt x="3073468" y="2612306"/>
                    <a:pt x="3132986" y="2620676"/>
                  </a:cubicBezTo>
                  <a:cubicBezTo>
                    <a:pt x="3166465" y="2625326"/>
                    <a:pt x="3201805" y="2627186"/>
                    <a:pt x="3236214" y="2627186"/>
                  </a:cubicBezTo>
                  <a:cubicBezTo>
                    <a:pt x="3274343" y="2627186"/>
                    <a:pt x="3312472" y="2624396"/>
                    <a:pt x="3351531" y="2619746"/>
                  </a:cubicBezTo>
                  <a:cubicBezTo>
                    <a:pt x="3426859" y="2609516"/>
                    <a:pt x="3498467" y="2589987"/>
                    <a:pt x="3565426" y="2563017"/>
                  </a:cubicBezTo>
                  <a:cubicBezTo>
                    <a:pt x="3619364" y="2539768"/>
                    <a:pt x="3668653" y="2511869"/>
                    <a:pt x="3711432" y="2479319"/>
                  </a:cubicBezTo>
                  <a:cubicBezTo>
                    <a:pt x="3745842" y="2452350"/>
                    <a:pt x="3774671" y="2423521"/>
                    <a:pt x="3799780" y="2392831"/>
                  </a:cubicBezTo>
                  <a:cubicBezTo>
                    <a:pt x="3820240" y="2365862"/>
                    <a:pt x="3837909" y="2336103"/>
                    <a:pt x="3850929" y="2305414"/>
                  </a:cubicBezTo>
                  <a:cubicBezTo>
                    <a:pt x="3863019" y="2275654"/>
                    <a:pt x="3871389" y="2245895"/>
                    <a:pt x="3875108" y="2215206"/>
                  </a:cubicBezTo>
                  <a:cubicBezTo>
                    <a:pt x="3876038" y="2210556"/>
                    <a:pt x="3876038" y="2205906"/>
                    <a:pt x="3876968" y="2201256"/>
                  </a:cubicBezTo>
                  <a:cubicBezTo>
                    <a:pt x="3876968" y="2197536"/>
                    <a:pt x="3877898" y="2193816"/>
                    <a:pt x="3881618" y="2190096"/>
                  </a:cubicBezTo>
                  <a:cubicBezTo>
                    <a:pt x="3883478" y="2188236"/>
                    <a:pt x="3885338" y="2187306"/>
                    <a:pt x="3888128" y="2186377"/>
                  </a:cubicBezTo>
                  <a:cubicBezTo>
                    <a:pt x="3891848" y="2181727"/>
                    <a:pt x="3898358" y="2178937"/>
                    <a:pt x="3904868" y="2178937"/>
                  </a:cubicBezTo>
                  <a:cubicBezTo>
                    <a:pt x="3906728" y="2178937"/>
                    <a:pt x="3908588" y="2178937"/>
                    <a:pt x="3910447" y="2179867"/>
                  </a:cubicBezTo>
                  <a:cubicBezTo>
                    <a:pt x="3923467" y="2182656"/>
                    <a:pt x="3937417" y="2185447"/>
                    <a:pt x="3953226" y="2187306"/>
                  </a:cubicBezTo>
                  <a:cubicBezTo>
                    <a:pt x="3971826" y="2189166"/>
                    <a:pt x="3989495" y="2191027"/>
                    <a:pt x="4008095" y="2191027"/>
                  </a:cubicBezTo>
                  <a:cubicBezTo>
                    <a:pt x="4025765" y="2191027"/>
                    <a:pt x="4043434" y="2190096"/>
                    <a:pt x="4060174" y="2188236"/>
                  </a:cubicBezTo>
                  <a:cubicBezTo>
                    <a:pt x="4093653" y="2183587"/>
                    <a:pt x="4126202" y="2174287"/>
                    <a:pt x="4158751" y="2161267"/>
                  </a:cubicBezTo>
                  <a:cubicBezTo>
                    <a:pt x="4193160" y="2146387"/>
                    <a:pt x="4225710" y="2126858"/>
                    <a:pt x="4256399" y="2103608"/>
                  </a:cubicBezTo>
                  <a:cubicBezTo>
                    <a:pt x="4289878" y="2077569"/>
                    <a:pt x="4320568" y="2045950"/>
                    <a:pt x="4348467" y="2010611"/>
                  </a:cubicBezTo>
                  <a:cubicBezTo>
                    <a:pt x="4379156" y="1970622"/>
                    <a:pt x="4404265" y="1926913"/>
                    <a:pt x="4424725" y="1879484"/>
                  </a:cubicBezTo>
                  <a:lnTo>
                    <a:pt x="4424725" y="1878554"/>
                  </a:lnTo>
                  <a:cubicBezTo>
                    <a:pt x="4444254" y="1830195"/>
                    <a:pt x="4458204" y="1780906"/>
                    <a:pt x="4465644" y="1731618"/>
                  </a:cubicBezTo>
                  <a:cubicBezTo>
                    <a:pt x="4471224" y="1686979"/>
                    <a:pt x="4471224" y="1643270"/>
                    <a:pt x="4466574" y="1600491"/>
                  </a:cubicBezTo>
                  <a:cubicBezTo>
                    <a:pt x="4460994" y="1563292"/>
                    <a:pt x="4451694" y="1527953"/>
                    <a:pt x="4438675" y="1495403"/>
                  </a:cubicBezTo>
                  <a:cubicBezTo>
                    <a:pt x="4426585" y="1466574"/>
                    <a:pt x="4410775" y="1438675"/>
                    <a:pt x="4391246" y="1414495"/>
                  </a:cubicBezTo>
                  <a:cubicBezTo>
                    <a:pt x="4371716" y="1389386"/>
                    <a:pt x="4348467" y="1367067"/>
                    <a:pt x="4323357" y="1346607"/>
                  </a:cubicBezTo>
                  <a:cubicBezTo>
                    <a:pt x="4307548" y="1334517"/>
                    <a:pt x="4289878" y="1323358"/>
                    <a:pt x="4272209" y="1313128"/>
                  </a:cubicBezTo>
                  <a:cubicBezTo>
                    <a:pt x="4264769" y="1309408"/>
                    <a:pt x="4261049" y="1301038"/>
                    <a:pt x="4261979" y="1292668"/>
                  </a:cubicBezTo>
                  <a:cubicBezTo>
                    <a:pt x="4259189" y="1283369"/>
                    <a:pt x="4262909" y="1274069"/>
                    <a:pt x="4271279" y="1268489"/>
                  </a:cubicBezTo>
                  <a:cubicBezTo>
                    <a:pt x="4274998" y="1266629"/>
                    <a:pt x="4278719" y="1264769"/>
                    <a:pt x="4282438" y="1262909"/>
                  </a:cubicBezTo>
                  <a:lnTo>
                    <a:pt x="4286158" y="1261049"/>
                  </a:lnTo>
                  <a:cubicBezTo>
                    <a:pt x="4288948" y="1260119"/>
                    <a:pt x="4291738" y="1259189"/>
                    <a:pt x="4294528" y="1257329"/>
                  </a:cubicBezTo>
                  <a:cubicBezTo>
                    <a:pt x="4315918" y="1248029"/>
                    <a:pt x="4336377" y="1235940"/>
                    <a:pt x="4354977" y="1221990"/>
                  </a:cubicBezTo>
                  <a:cubicBezTo>
                    <a:pt x="4374506" y="1206181"/>
                    <a:pt x="4392176" y="1188511"/>
                    <a:pt x="4407985" y="1168981"/>
                  </a:cubicBezTo>
                  <a:cubicBezTo>
                    <a:pt x="4424725" y="1146662"/>
                    <a:pt x="4438675" y="1121553"/>
                    <a:pt x="4450764" y="1094583"/>
                  </a:cubicBezTo>
                  <a:cubicBezTo>
                    <a:pt x="4463784" y="1063894"/>
                    <a:pt x="4472154" y="1031345"/>
                    <a:pt x="4477733" y="996936"/>
                  </a:cubicBezTo>
                  <a:cubicBezTo>
                    <a:pt x="4482383" y="960666"/>
                    <a:pt x="4482383" y="923467"/>
                    <a:pt x="4477733" y="887198"/>
                  </a:cubicBezTo>
                  <a:cubicBezTo>
                    <a:pt x="4473083" y="853719"/>
                    <a:pt x="4464714" y="822100"/>
                    <a:pt x="4451694" y="792341"/>
                  </a:cubicBezTo>
                  <a:cubicBezTo>
                    <a:pt x="4439604" y="763511"/>
                    <a:pt x="4423795" y="736542"/>
                    <a:pt x="4405195" y="712363"/>
                  </a:cubicBezTo>
                  <a:cubicBezTo>
                    <a:pt x="4385666" y="687253"/>
                    <a:pt x="4362416" y="664934"/>
                    <a:pt x="4337307" y="644474"/>
                  </a:cubicBezTo>
                  <a:cubicBezTo>
                    <a:pt x="4308478" y="622155"/>
                    <a:pt x="4275929" y="603555"/>
                    <a:pt x="4240589" y="588676"/>
                  </a:cubicBezTo>
                  <a:cubicBezTo>
                    <a:pt x="4199670" y="571936"/>
                    <a:pt x="4156891" y="559846"/>
                    <a:pt x="4113183" y="554266"/>
                  </a:cubicBezTo>
                  <a:cubicBezTo>
                    <a:pt x="4091793" y="551477"/>
                    <a:pt x="4069474" y="550547"/>
                    <a:pt x="4047154" y="550547"/>
                  </a:cubicBezTo>
                  <a:cubicBezTo>
                    <a:pt x="4023904" y="550547"/>
                    <a:pt x="4000655" y="552406"/>
                    <a:pt x="3978336" y="555196"/>
                  </a:cubicBezTo>
                  <a:cubicBezTo>
                    <a:pt x="3952296" y="558916"/>
                    <a:pt x="3926257" y="564496"/>
                    <a:pt x="3901147" y="571936"/>
                  </a:cubicBezTo>
                  <a:cubicBezTo>
                    <a:pt x="3899288" y="571936"/>
                    <a:pt x="3898358" y="572866"/>
                    <a:pt x="3896497" y="572866"/>
                  </a:cubicBezTo>
                  <a:cubicBezTo>
                    <a:pt x="3889058" y="572866"/>
                    <a:pt x="3882548" y="568216"/>
                    <a:pt x="3880688" y="560776"/>
                  </a:cubicBezTo>
                  <a:cubicBezTo>
                    <a:pt x="3877898" y="557986"/>
                    <a:pt x="3875108" y="555196"/>
                    <a:pt x="3875108" y="551477"/>
                  </a:cubicBezTo>
                  <a:cubicBezTo>
                    <a:pt x="3870458" y="524507"/>
                    <a:pt x="3864879" y="497538"/>
                    <a:pt x="3857439" y="470568"/>
                  </a:cubicBezTo>
                  <a:cubicBezTo>
                    <a:pt x="3849999" y="445459"/>
                    <a:pt x="3842559" y="422210"/>
                    <a:pt x="3833259" y="399890"/>
                  </a:cubicBezTo>
                  <a:cubicBezTo>
                    <a:pt x="3815590" y="358971"/>
                    <a:pt x="3794200" y="321772"/>
                    <a:pt x="3770021" y="289223"/>
                  </a:cubicBezTo>
                  <a:cubicBezTo>
                    <a:pt x="3746771" y="260394"/>
                    <a:pt x="3720732" y="234354"/>
                    <a:pt x="3691903" y="211105"/>
                  </a:cubicBezTo>
                  <a:cubicBezTo>
                    <a:pt x="3659353" y="185995"/>
                    <a:pt x="3623085" y="165536"/>
                    <a:pt x="3584025" y="148796"/>
                  </a:cubicBezTo>
                  <a:cubicBezTo>
                    <a:pt x="3541247" y="131127"/>
                    <a:pt x="3495678" y="119037"/>
                    <a:pt x="3448249" y="111597"/>
                  </a:cubicBezTo>
                  <a:cubicBezTo>
                    <a:pt x="3423139" y="108807"/>
                    <a:pt x="3397100" y="106947"/>
                    <a:pt x="3371991" y="106947"/>
                  </a:cubicBezTo>
                  <a:cubicBezTo>
                    <a:pt x="3345021" y="106947"/>
                    <a:pt x="3317122" y="108807"/>
                    <a:pt x="3288293" y="112527"/>
                  </a:cubicBezTo>
                  <a:cubicBezTo>
                    <a:pt x="3227844" y="120897"/>
                    <a:pt x="3170186" y="136707"/>
                    <a:pt x="3116247" y="159026"/>
                  </a:cubicBezTo>
                  <a:cubicBezTo>
                    <a:pt x="3066028" y="180416"/>
                    <a:pt x="3018599" y="208315"/>
                    <a:pt x="2975820" y="240864"/>
                  </a:cubicBezTo>
                  <a:cubicBezTo>
                    <a:pt x="2945131" y="265044"/>
                    <a:pt x="2916302" y="292013"/>
                    <a:pt x="2891192" y="319912"/>
                  </a:cubicBezTo>
                  <a:cubicBezTo>
                    <a:pt x="2890263" y="321772"/>
                    <a:pt x="2889332" y="323632"/>
                    <a:pt x="2887472" y="324562"/>
                  </a:cubicBezTo>
                  <a:cubicBezTo>
                    <a:pt x="2884682" y="327352"/>
                    <a:pt x="2880033" y="329212"/>
                    <a:pt x="2875383" y="329212"/>
                  </a:cubicBezTo>
                  <a:cubicBezTo>
                    <a:pt x="2867943" y="329212"/>
                    <a:pt x="2860503" y="323632"/>
                    <a:pt x="2858643" y="317122"/>
                  </a:cubicBezTo>
                  <a:cubicBezTo>
                    <a:pt x="2850273" y="278063"/>
                    <a:pt x="2840044" y="243654"/>
                    <a:pt x="2827024" y="212965"/>
                  </a:cubicBezTo>
                  <a:cubicBezTo>
                    <a:pt x="2812144" y="178556"/>
                    <a:pt x="2795405" y="147866"/>
                    <a:pt x="2774945" y="121827"/>
                  </a:cubicBezTo>
                  <a:cubicBezTo>
                    <a:pt x="2758206" y="100438"/>
                    <a:pt x="2739606" y="81838"/>
                    <a:pt x="2718217" y="65098"/>
                  </a:cubicBezTo>
                  <a:cubicBezTo>
                    <a:pt x="2697757" y="49289"/>
                    <a:pt x="2674508" y="36269"/>
                    <a:pt x="2649398" y="25109"/>
                  </a:cubicBezTo>
                  <a:cubicBezTo>
                    <a:pt x="2621499" y="13950"/>
                    <a:pt x="2590810" y="5580"/>
                    <a:pt x="2559191" y="930"/>
                  </a:cubicBezTo>
                  <a:cubicBezTo>
                    <a:pt x="2548031" y="1860"/>
                    <a:pt x="2529431" y="0"/>
                    <a:pt x="2510832" y="0"/>
                  </a:cubicBezTo>
                  <a:lnTo>
                    <a:pt x="2510832" y="0"/>
                  </a:lnTo>
                  <a:close/>
                </a:path>
              </a:pathLst>
            </a:custGeom>
            <a:solidFill>
              <a:srgbClr val="FDFDFD"/>
            </a:solidFill>
            <a:ln w="93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75" name="Freeform: Shape 74">
            <a:extLst>
              <a:ext uri="{FF2B5EF4-FFF2-40B4-BE49-F238E27FC236}">
                <a16:creationId xmlns:a16="http://schemas.microsoft.com/office/drawing/2014/main" id="{EE4B98E9-65F3-0778-2FDA-65A619B56AB9}"/>
              </a:ext>
            </a:extLst>
          </p:cNvPr>
          <p:cNvSpPr/>
          <p:nvPr/>
        </p:nvSpPr>
        <p:spPr>
          <a:xfrm>
            <a:off x="9528185" y="242118"/>
            <a:ext cx="2207314" cy="1463569"/>
          </a:xfrm>
          <a:custGeom>
            <a:avLst/>
            <a:gdLst>
              <a:gd name="connsiteX0" fmla="*/ 1708326 w 1708325"/>
              <a:gd name="connsiteY0" fmla="*/ 1071334 h 1132712"/>
              <a:gd name="connsiteX1" fmla="*/ 1706466 w 1708325"/>
              <a:gd name="connsiteY1" fmla="*/ 1065754 h 1132712"/>
              <a:gd name="connsiteX2" fmla="*/ 1705537 w 1708325"/>
              <a:gd name="connsiteY2" fmla="*/ 1056454 h 1132712"/>
              <a:gd name="connsiteX3" fmla="*/ 1696237 w 1708325"/>
              <a:gd name="connsiteY3" fmla="*/ 1047154 h 1132712"/>
              <a:gd name="connsiteX4" fmla="*/ 1689726 w 1708325"/>
              <a:gd name="connsiteY4" fmla="*/ 1045294 h 1132712"/>
              <a:gd name="connsiteX5" fmla="*/ 1679497 w 1708325"/>
              <a:gd name="connsiteY5" fmla="*/ 1035065 h 1132712"/>
              <a:gd name="connsiteX6" fmla="*/ 1655318 w 1708325"/>
              <a:gd name="connsiteY6" fmla="*/ 1012745 h 1132712"/>
              <a:gd name="connsiteX7" fmla="*/ 1602308 w 1708325"/>
              <a:gd name="connsiteY7" fmla="*/ 973686 h 1132712"/>
              <a:gd name="connsiteX8" fmla="*/ 1490711 w 1708325"/>
              <a:gd name="connsiteY8" fmla="*/ 902078 h 1132712"/>
              <a:gd name="connsiteX9" fmla="*/ 1378184 w 1708325"/>
              <a:gd name="connsiteY9" fmla="*/ 832330 h 1132712"/>
              <a:gd name="connsiteX10" fmla="*/ 1323315 w 1708325"/>
              <a:gd name="connsiteY10" fmla="*/ 796060 h 1132712"/>
              <a:gd name="connsiteX11" fmla="*/ 1269377 w 1708325"/>
              <a:gd name="connsiteY11" fmla="*/ 758861 h 1132712"/>
              <a:gd name="connsiteX12" fmla="*/ 1265657 w 1708325"/>
              <a:gd name="connsiteY12" fmla="*/ 757001 h 1132712"/>
              <a:gd name="connsiteX13" fmla="*/ 1263797 w 1708325"/>
              <a:gd name="connsiteY13" fmla="*/ 754212 h 1132712"/>
              <a:gd name="connsiteX14" fmla="*/ 1253567 w 1708325"/>
              <a:gd name="connsiteY14" fmla="*/ 748632 h 1132712"/>
              <a:gd name="connsiteX15" fmla="*/ 1251707 w 1708325"/>
              <a:gd name="connsiteY15" fmla="*/ 748632 h 1132712"/>
              <a:gd name="connsiteX16" fmla="*/ 1242408 w 1708325"/>
              <a:gd name="connsiteY16" fmla="*/ 751422 h 1132712"/>
              <a:gd name="connsiteX17" fmla="*/ 1208929 w 1708325"/>
              <a:gd name="connsiteY17" fmla="*/ 778391 h 1132712"/>
              <a:gd name="connsiteX18" fmla="*/ 1174519 w 1708325"/>
              <a:gd name="connsiteY18" fmla="*/ 809080 h 1132712"/>
              <a:gd name="connsiteX19" fmla="*/ 1119651 w 1708325"/>
              <a:gd name="connsiteY19" fmla="*/ 855579 h 1132712"/>
              <a:gd name="connsiteX20" fmla="*/ 1064782 w 1708325"/>
              <a:gd name="connsiteY20" fmla="*/ 849069 h 1132712"/>
              <a:gd name="connsiteX21" fmla="*/ 1062921 w 1708325"/>
              <a:gd name="connsiteY21" fmla="*/ 847209 h 1132712"/>
              <a:gd name="connsiteX22" fmla="*/ 1052692 w 1708325"/>
              <a:gd name="connsiteY22" fmla="*/ 843489 h 1132712"/>
              <a:gd name="connsiteX23" fmla="*/ 1039672 w 1708325"/>
              <a:gd name="connsiteY23" fmla="*/ 849999 h 1132712"/>
              <a:gd name="connsiteX24" fmla="*/ 1008054 w 1708325"/>
              <a:gd name="connsiteY24" fmla="*/ 904868 h 1132712"/>
              <a:gd name="connsiteX25" fmla="*/ 981084 w 1708325"/>
              <a:gd name="connsiteY25" fmla="*/ 967176 h 1132712"/>
              <a:gd name="connsiteX26" fmla="*/ 942024 w 1708325"/>
              <a:gd name="connsiteY26" fmla="*/ 1091793 h 1132712"/>
              <a:gd name="connsiteX27" fmla="*/ 941095 w 1708325"/>
              <a:gd name="connsiteY27" fmla="*/ 1096443 h 1132712"/>
              <a:gd name="connsiteX28" fmla="*/ 942955 w 1708325"/>
              <a:gd name="connsiteY28" fmla="*/ 1105743 h 1132712"/>
              <a:gd name="connsiteX29" fmla="*/ 948535 w 1708325"/>
              <a:gd name="connsiteY29" fmla="*/ 1112253 h 1132712"/>
              <a:gd name="connsiteX30" fmla="*/ 947605 w 1708325"/>
              <a:gd name="connsiteY30" fmla="*/ 1120623 h 1132712"/>
              <a:gd name="connsiteX31" fmla="*/ 953185 w 1708325"/>
              <a:gd name="connsiteY31" fmla="*/ 1129922 h 1132712"/>
              <a:gd name="connsiteX32" fmla="*/ 964344 w 1708325"/>
              <a:gd name="connsiteY32" fmla="*/ 1132712 h 1132712"/>
              <a:gd name="connsiteX33" fmla="*/ 1005263 w 1708325"/>
              <a:gd name="connsiteY33" fmla="*/ 1131782 h 1132712"/>
              <a:gd name="connsiteX34" fmla="*/ 1003404 w 1708325"/>
              <a:gd name="connsiteY34" fmla="*/ 1131782 h 1132712"/>
              <a:gd name="connsiteX35" fmla="*/ 1327965 w 1708325"/>
              <a:gd name="connsiteY35" fmla="*/ 1127132 h 1132712"/>
              <a:gd name="connsiteX36" fmla="*/ 1491642 w 1708325"/>
              <a:gd name="connsiteY36" fmla="*/ 1118763 h 1132712"/>
              <a:gd name="connsiteX37" fmla="*/ 1651597 w 1708325"/>
              <a:gd name="connsiteY37" fmla="*/ 1099233 h 1132712"/>
              <a:gd name="connsiteX38" fmla="*/ 1699026 w 1708325"/>
              <a:gd name="connsiteY38" fmla="*/ 1088073 h 1132712"/>
              <a:gd name="connsiteX39" fmla="*/ 1705537 w 1708325"/>
              <a:gd name="connsiteY39" fmla="*/ 1082493 h 1132712"/>
              <a:gd name="connsiteX40" fmla="*/ 1708326 w 1708325"/>
              <a:gd name="connsiteY40" fmla="*/ 1071334 h 1132712"/>
              <a:gd name="connsiteX41" fmla="*/ 1192189 w 1708325"/>
              <a:gd name="connsiteY41" fmla="*/ 833260 h 1132712"/>
              <a:gd name="connsiteX42" fmla="*/ 1227528 w 1708325"/>
              <a:gd name="connsiteY42" fmla="*/ 804430 h 1132712"/>
              <a:gd name="connsiteX43" fmla="*/ 1247057 w 1708325"/>
              <a:gd name="connsiteY43" fmla="*/ 787691 h 1132712"/>
              <a:gd name="connsiteX44" fmla="*/ 1298206 w 1708325"/>
              <a:gd name="connsiteY44" fmla="*/ 826750 h 1132712"/>
              <a:gd name="connsiteX45" fmla="*/ 1350285 w 1708325"/>
              <a:gd name="connsiteY45" fmla="*/ 866739 h 1132712"/>
              <a:gd name="connsiteX46" fmla="*/ 1456302 w 1708325"/>
              <a:gd name="connsiteY46" fmla="*/ 945787 h 1132712"/>
              <a:gd name="connsiteX47" fmla="*/ 1509311 w 1708325"/>
              <a:gd name="connsiteY47" fmla="*/ 983916 h 1132712"/>
              <a:gd name="connsiteX48" fmla="*/ 1380974 w 1708325"/>
              <a:gd name="connsiteY48" fmla="*/ 933697 h 1132712"/>
              <a:gd name="connsiteX49" fmla="*/ 1154989 w 1708325"/>
              <a:gd name="connsiteY49" fmla="*/ 863019 h 1132712"/>
              <a:gd name="connsiteX50" fmla="*/ 1192189 w 1708325"/>
              <a:gd name="connsiteY50" fmla="*/ 833260 h 1132712"/>
              <a:gd name="connsiteX51" fmla="*/ 1529771 w 1708325"/>
              <a:gd name="connsiteY51" fmla="*/ 1079704 h 1132712"/>
              <a:gd name="connsiteX52" fmla="*/ 1367025 w 1708325"/>
              <a:gd name="connsiteY52" fmla="*/ 1093653 h 1132712"/>
              <a:gd name="connsiteX53" fmla="*/ 1039672 w 1708325"/>
              <a:gd name="connsiteY53" fmla="*/ 1104813 h 1132712"/>
              <a:gd name="connsiteX54" fmla="*/ 975505 w 1708325"/>
              <a:gd name="connsiteY54" fmla="*/ 1106673 h 1132712"/>
              <a:gd name="connsiteX55" fmla="*/ 1014563 w 1708325"/>
              <a:gd name="connsiteY55" fmla="*/ 986706 h 1132712"/>
              <a:gd name="connsiteX56" fmla="*/ 1057342 w 1708325"/>
              <a:gd name="connsiteY56" fmla="*/ 889058 h 1132712"/>
              <a:gd name="connsiteX57" fmla="*/ 1152200 w 1708325"/>
              <a:gd name="connsiteY57" fmla="*/ 904868 h 1132712"/>
              <a:gd name="connsiteX58" fmla="*/ 1411663 w 1708325"/>
              <a:gd name="connsiteY58" fmla="*/ 1002515 h 1132712"/>
              <a:gd name="connsiteX59" fmla="*/ 1544650 w 1708325"/>
              <a:gd name="connsiteY59" fmla="*/ 1051804 h 1132712"/>
              <a:gd name="connsiteX60" fmla="*/ 1607889 w 1708325"/>
              <a:gd name="connsiteY60" fmla="*/ 1068544 h 1132712"/>
              <a:gd name="connsiteX61" fmla="*/ 1529771 w 1708325"/>
              <a:gd name="connsiteY61" fmla="*/ 1079704 h 1132712"/>
              <a:gd name="connsiteX62" fmla="*/ 896456 w 1708325"/>
              <a:gd name="connsiteY62" fmla="*/ 1018325 h 1132712"/>
              <a:gd name="connsiteX63" fmla="*/ 882507 w 1708325"/>
              <a:gd name="connsiteY63" fmla="*/ 1021115 h 1132712"/>
              <a:gd name="connsiteX64" fmla="*/ 880646 w 1708325"/>
              <a:gd name="connsiteY64" fmla="*/ 1022045 h 1132712"/>
              <a:gd name="connsiteX65" fmla="*/ 841588 w 1708325"/>
              <a:gd name="connsiteY65" fmla="*/ 1036925 h 1132712"/>
              <a:gd name="connsiteX66" fmla="*/ 756029 w 1708325"/>
              <a:gd name="connsiteY66" fmla="*/ 1044364 h 1132712"/>
              <a:gd name="connsiteX67" fmla="*/ 665822 w 1708325"/>
              <a:gd name="connsiteY67" fmla="*/ 1035065 h 1132712"/>
              <a:gd name="connsiteX68" fmla="*/ 623973 w 1708325"/>
              <a:gd name="connsiteY68" fmla="*/ 1027625 h 1132712"/>
              <a:gd name="connsiteX69" fmla="*/ 598864 w 1708325"/>
              <a:gd name="connsiteY69" fmla="*/ 1022045 h 1132712"/>
              <a:gd name="connsiteX70" fmla="*/ 500285 w 1708325"/>
              <a:gd name="connsiteY70" fmla="*/ 974616 h 1132712"/>
              <a:gd name="connsiteX71" fmla="*/ 403569 w 1708325"/>
              <a:gd name="connsiteY71" fmla="*/ 896498 h 1132712"/>
              <a:gd name="connsiteX72" fmla="*/ 361720 w 1708325"/>
              <a:gd name="connsiteY72" fmla="*/ 840699 h 1132712"/>
              <a:gd name="connsiteX73" fmla="*/ 348700 w 1708325"/>
              <a:gd name="connsiteY73" fmla="*/ 810940 h 1132712"/>
              <a:gd name="connsiteX74" fmla="*/ 364509 w 1708325"/>
              <a:gd name="connsiteY74" fmla="*/ 810940 h 1132712"/>
              <a:gd name="connsiteX75" fmla="*/ 422168 w 1708325"/>
              <a:gd name="connsiteY75" fmla="*/ 800710 h 1132712"/>
              <a:gd name="connsiteX76" fmla="*/ 470526 w 1708325"/>
              <a:gd name="connsiteY76" fmla="*/ 768161 h 1132712"/>
              <a:gd name="connsiteX77" fmla="*/ 489126 w 1708325"/>
              <a:gd name="connsiteY77" fmla="*/ 739332 h 1132712"/>
              <a:gd name="connsiteX78" fmla="*/ 496566 w 1708325"/>
              <a:gd name="connsiteY78" fmla="*/ 705853 h 1132712"/>
              <a:gd name="connsiteX79" fmla="*/ 473317 w 1708325"/>
              <a:gd name="connsiteY79" fmla="*/ 657494 h 1132712"/>
              <a:gd name="connsiteX80" fmla="*/ 450997 w 1708325"/>
              <a:gd name="connsiteY80" fmla="*/ 645404 h 1132712"/>
              <a:gd name="connsiteX81" fmla="*/ 419378 w 1708325"/>
              <a:gd name="connsiteY81" fmla="*/ 641684 h 1132712"/>
              <a:gd name="connsiteX82" fmla="*/ 390549 w 1708325"/>
              <a:gd name="connsiteY82" fmla="*/ 648194 h 1132712"/>
              <a:gd name="connsiteX83" fmla="*/ 359859 w 1708325"/>
              <a:gd name="connsiteY83" fmla="*/ 667724 h 1132712"/>
              <a:gd name="connsiteX84" fmla="*/ 308710 w 1708325"/>
              <a:gd name="connsiteY84" fmla="*/ 757931 h 1132712"/>
              <a:gd name="connsiteX85" fmla="*/ 307780 w 1708325"/>
              <a:gd name="connsiteY85" fmla="*/ 768161 h 1132712"/>
              <a:gd name="connsiteX86" fmla="*/ 287321 w 1708325"/>
              <a:gd name="connsiteY86" fmla="*/ 762581 h 1132712"/>
              <a:gd name="connsiteX87" fmla="*/ 209203 w 1708325"/>
              <a:gd name="connsiteY87" fmla="*/ 727242 h 1132712"/>
              <a:gd name="connsiteX88" fmla="*/ 153404 w 1708325"/>
              <a:gd name="connsiteY88" fmla="*/ 679813 h 1132712"/>
              <a:gd name="connsiteX89" fmla="*/ 95745 w 1708325"/>
              <a:gd name="connsiteY89" fmla="*/ 598905 h 1132712"/>
              <a:gd name="connsiteX90" fmla="*/ 54827 w 1708325"/>
              <a:gd name="connsiteY90" fmla="*/ 491958 h 1132712"/>
              <a:gd name="connsiteX91" fmla="*/ 41807 w 1708325"/>
              <a:gd name="connsiteY91" fmla="*/ 371061 h 1132712"/>
              <a:gd name="connsiteX92" fmla="*/ 48317 w 1708325"/>
              <a:gd name="connsiteY92" fmla="*/ 305033 h 1132712"/>
              <a:gd name="connsiteX93" fmla="*/ 55757 w 1708325"/>
              <a:gd name="connsiteY93" fmla="*/ 271553 h 1132712"/>
              <a:gd name="connsiteX94" fmla="*/ 65057 w 1708325"/>
              <a:gd name="connsiteY94" fmla="*/ 238074 h 1132712"/>
              <a:gd name="connsiteX95" fmla="*/ 65986 w 1708325"/>
              <a:gd name="connsiteY95" fmla="*/ 236214 h 1132712"/>
              <a:gd name="connsiteX96" fmla="*/ 56687 w 1708325"/>
              <a:gd name="connsiteY96" fmla="*/ 212035 h 1132712"/>
              <a:gd name="connsiteX97" fmla="*/ 49246 w 1708325"/>
              <a:gd name="connsiteY97" fmla="*/ 210175 h 1132712"/>
              <a:gd name="connsiteX98" fmla="*/ 32507 w 1708325"/>
              <a:gd name="connsiteY98" fmla="*/ 220405 h 1132712"/>
              <a:gd name="connsiteX99" fmla="*/ 25997 w 1708325"/>
              <a:gd name="connsiteY99" fmla="*/ 234354 h 1132712"/>
              <a:gd name="connsiteX100" fmla="*/ 20417 w 1708325"/>
              <a:gd name="connsiteY100" fmla="*/ 249234 h 1132712"/>
              <a:gd name="connsiteX101" fmla="*/ 10188 w 1708325"/>
              <a:gd name="connsiteY101" fmla="*/ 284573 h 1132712"/>
              <a:gd name="connsiteX102" fmla="*/ 888 w 1708325"/>
              <a:gd name="connsiteY102" fmla="*/ 350601 h 1132712"/>
              <a:gd name="connsiteX103" fmla="*/ 12978 w 1708325"/>
              <a:gd name="connsiteY103" fmla="*/ 487308 h 1132712"/>
              <a:gd name="connsiteX104" fmla="*/ 33437 w 1708325"/>
              <a:gd name="connsiteY104" fmla="*/ 554266 h 1132712"/>
              <a:gd name="connsiteX105" fmla="*/ 63196 w 1708325"/>
              <a:gd name="connsiteY105" fmla="*/ 616575 h 1132712"/>
              <a:gd name="connsiteX106" fmla="*/ 145964 w 1708325"/>
              <a:gd name="connsiteY106" fmla="*/ 721662 h 1132712"/>
              <a:gd name="connsiteX107" fmla="*/ 193393 w 1708325"/>
              <a:gd name="connsiteY107" fmla="*/ 757931 h 1132712"/>
              <a:gd name="connsiteX108" fmla="*/ 243612 w 1708325"/>
              <a:gd name="connsiteY108" fmla="*/ 783041 h 1132712"/>
              <a:gd name="connsiteX109" fmla="*/ 312430 w 1708325"/>
              <a:gd name="connsiteY109" fmla="*/ 803500 h 1132712"/>
              <a:gd name="connsiteX110" fmla="*/ 328240 w 1708325"/>
              <a:gd name="connsiteY110" fmla="*/ 848139 h 1132712"/>
              <a:gd name="connsiteX111" fmla="*/ 393338 w 1708325"/>
              <a:gd name="connsiteY111" fmla="*/ 932767 h 1132712"/>
              <a:gd name="connsiteX112" fmla="*/ 479826 w 1708325"/>
              <a:gd name="connsiteY112" fmla="*/ 999726 h 1132712"/>
              <a:gd name="connsiteX113" fmla="*/ 569104 w 1708325"/>
              <a:gd name="connsiteY113" fmla="*/ 1045294 h 1132712"/>
              <a:gd name="connsiteX114" fmla="*/ 668612 w 1708325"/>
              <a:gd name="connsiteY114" fmla="*/ 1068544 h 1132712"/>
              <a:gd name="connsiteX115" fmla="*/ 810898 w 1708325"/>
              <a:gd name="connsiteY115" fmla="*/ 1075054 h 1132712"/>
              <a:gd name="connsiteX116" fmla="*/ 860187 w 1708325"/>
              <a:gd name="connsiteY116" fmla="*/ 1065754 h 1132712"/>
              <a:gd name="connsiteX117" fmla="*/ 905756 w 1708325"/>
              <a:gd name="connsiteY117" fmla="*/ 1046224 h 1132712"/>
              <a:gd name="connsiteX118" fmla="*/ 913195 w 1708325"/>
              <a:gd name="connsiteY118" fmla="*/ 1034135 h 1132712"/>
              <a:gd name="connsiteX119" fmla="*/ 910406 w 1708325"/>
              <a:gd name="connsiteY119" fmla="*/ 1020185 h 1132712"/>
              <a:gd name="connsiteX120" fmla="*/ 896456 w 1708325"/>
              <a:gd name="connsiteY120" fmla="*/ 1018325 h 1132712"/>
              <a:gd name="connsiteX121" fmla="*/ 343120 w 1708325"/>
              <a:gd name="connsiteY121" fmla="*/ 775601 h 1132712"/>
              <a:gd name="connsiteX122" fmla="*/ 346839 w 1708325"/>
              <a:gd name="connsiteY122" fmla="*/ 751422 h 1132712"/>
              <a:gd name="connsiteX123" fmla="*/ 357999 w 1708325"/>
              <a:gd name="connsiteY123" fmla="*/ 726312 h 1132712"/>
              <a:gd name="connsiteX124" fmla="*/ 381249 w 1708325"/>
              <a:gd name="connsiteY124" fmla="*/ 698413 h 1132712"/>
              <a:gd name="connsiteX125" fmla="*/ 397988 w 1708325"/>
              <a:gd name="connsiteY125" fmla="*/ 685393 h 1132712"/>
              <a:gd name="connsiteX126" fmla="*/ 412868 w 1708325"/>
              <a:gd name="connsiteY126" fmla="*/ 679813 h 1132712"/>
              <a:gd name="connsiteX127" fmla="*/ 426818 w 1708325"/>
              <a:gd name="connsiteY127" fmla="*/ 677953 h 1132712"/>
              <a:gd name="connsiteX128" fmla="*/ 438907 w 1708325"/>
              <a:gd name="connsiteY128" fmla="*/ 679813 h 1132712"/>
              <a:gd name="connsiteX129" fmla="*/ 448207 w 1708325"/>
              <a:gd name="connsiteY129" fmla="*/ 683533 h 1132712"/>
              <a:gd name="connsiteX130" fmla="*/ 454717 w 1708325"/>
              <a:gd name="connsiteY130" fmla="*/ 689113 h 1132712"/>
              <a:gd name="connsiteX131" fmla="*/ 459367 w 1708325"/>
              <a:gd name="connsiteY131" fmla="*/ 694693 h 1132712"/>
              <a:gd name="connsiteX132" fmla="*/ 462156 w 1708325"/>
              <a:gd name="connsiteY132" fmla="*/ 701203 h 1132712"/>
              <a:gd name="connsiteX133" fmla="*/ 463086 w 1708325"/>
              <a:gd name="connsiteY133" fmla="*/ 708643 h 1132712"/>
              <a:gd name="connsiteX134" fmla="*/ 461227 w 1708325"/>
              <a:gd name="connsiteY134" fmla="*/ 718872 h 1132712"/>
              <a:gd name="connsiteX135" fmla="*/ 454717 w 1708325"/>
              <a:gd name="connsiteY135" fmla="*/ 732822 h 1132712"/>
              <a:gd name="connsiteX136" fmla="*/ 440768 w 1708325"/>
              <a:gd name="connsiteY136" fmla="*/ 749562 h 1132712"/>
              <a:gd name="connsiteX137" fmla="*/ 422168 w 1708325"/>
              <a:gd name="connsiteY137" fmla="*/ 762581 h 1132712"/>
              <a:gd name="connsiteX138" fmla="*/ 397058 w 1708325"/>
              <a:gd name="connsiteY138" fmla="*/ 771881 h 1132712"/>
              <a:gd name="connsiteX139" fmla="*/ 356139 w 1708325"/>
              <a:gd name="connsiteY139" fmla="*/ 775601 h 1132712"/>
              <a:gd name="connsiteX140" fmla="*/ 343120 w 1708325"/>
              <a:gd name="connsiteY140" fmla="*/ 775601 h 1132712"/>
              <a:gd name="connsiteX141" fmla="*/ 343120 w 1708325"/>
              <a:gd name="connsiteY141" fmla="*/ 775601 h 1132712"/>
              <a:gd name="connsiteX142" fmla="*/ 55757 w 1708325"/>
              <a:gd name="connsiteY142" fmla="*/ 181346 h 1132712"/>
              <a:gd name="connsiteX143" fmla="*/ 71566 w 1708325"/>
              <a:gd name="connsiteY143" fmla="*/ 181346 h 1132712"/>
              <a:gd name="connsiteX144" fmla="*/ 82726 w 1708325"/>
              <a:gd name="connsiteY144" fmla="*/ 171116 h 1132712"/>
              <a:gd name="connsiteX145" fmla="*/ 96676 w 1708325"/>
              <a:gd name="connsiteY145" fmla="*/ 133917 h 1132712"/>
              <a:gd name="connsiteX146" fmla="*/ 86445 w 1708325"/>
              <a:gd name="connsiteY146" fmla="*/ 106947 h 1132712"/>
              <a:gd name="connsiteX147" fmla="*/ 78077 w 1708325"/>
              <a:gd name="connsiteY147" fmla="*/ 105087 h 1132712"/>
              <a:gd name="connsiteX148" fmla="*/ 59477 w 1708325"/>
              <a:gd name="connsiteY148" fmla="*/ 117177 h 1132712"/>
              <a:gd name="connsiteX149" fmla="*/ 44596 w 1708325"/>
              <a:gd name="connsiteY149" fmla="*/ 159956 h 1132712"/>
              <a:gd name="connsiteX150" fmla="*/ 45527 w 1708325"/>
              <a:gd name="connsiteY150" fmla="*/ 170186 h 1132712"/>
              <a:gd name="connsiteX151" fmla="*/ 55757 w 1708325"/>
              <a:gd name="connsiteY151" fmla="*/ 181346 h 1132712"/>
              <a:gd name="connsiteX152" fmla="*/ 129225 w 1708325"/>
              <a:gd name="connsiteY152" fmla="*/ 67888 h 1132712"/>
              <a:gd name="connsiteX153" fmla="*/ 145964 w 1708325"/>
              <a:gd name="connsiteY153" fmla="*/ 64168 h 1132712"/>
              <a:gd name="connsiteX154" fmla="*/ 155264 w 1708325"/>
              <a:gd name="connsiteY154" fmla="*/ 49289 h 1132712"/>
              <a:gd name="connsiteX155" fmla="*/ 156194 w 1708325"/>
              <a:gd name="connsiteY155" fmla="*/ 46499 h 1132712"/>
              <a:gd name="connsiteX156" fmla="*/ 161775 w 1708325"/>
              <a:gd name="connsiteY156" fmla="*/ 32549 h 1132712"/>
              <a:gd name="connsiteX157" fmla="*/ 162704 w 1708325"/>
              <a:gd name="connsiteY157" fmla="*/ 14880 h 1132712"/>
              <a:gd name="connsiteX158" fmla="*/ 150614 w 1708325"/>
              <a:gd name="connsiteY158" fmla="*/ 1860 h 1132712"/>
              <a:gd name="connsiteX159" fmla="*/ 141314 w 1708325"/>
              <a:gd name="connsiteY159" fmla="*/ 0 h 1132712"/>
              <a:gd name="connsiteX160" fmla="*/ 119926 w 1708325"/>
              <a:gd name="connsiteY160" fmla="*/ 13950 h 1132712"/>
              <a:gd name="connsiteX161" fmla="*/ 110626 w 1708325"/>
              <a:gd name="connsiteY161" fmla="*/ 42779 h 1132712"/>
              <a:gd name="connsiteX162" fmla="*/ 114345 w 1708325"/>
              <a:gd name="connsiteY162" fmla="*/ 59519 h 1132712"/>
              <a:gd name="connsiteX163" fmla="*/ 129225 w 1708325"/>
              <a:gd name="connsiteY163" fmla="*/ 67888 h 1132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Lst>
            <a:rect l="l" t="t" r="r" b="b"/>
            <a:pathLst>
              <a:path w="1708325" h="1132712">
                <a:moveTo>
                  <a:pt x="1708326" y="1071334"/>
                </a:moveTo>
                <a:cubicBezTo>
                  <a:pt x="1708326" y="1069474"/>
                  <a:pt x="1707396" y="1066684"/>
                  <a:pt x="1706466" y="1065754"/>
                </a:cubicBezTo>
                <a:cubicBezTo>
                  <a:pt x="1706466" y="1062964"/>
                  <a:pt x="1706466" y="1059244"/>
                  <a:pt x="1705537" y="1056454"/>
                </a:cubicBezTo>
                <a:cubicBezTo>
                  <a:pt x="1703676" y="1052734"/>
                  <a:pt x="1699956" y="1048084"/>
                  <a:pt x="1696237" y="1047154"/>
                </a:cubicBezTo>
                <a:cubicBezTo>
                  <a:pt x="1694376" y="1046224"/>
                  <a:pt x="1691587" y="1046224"/>
                  <a:pt x="1689726" y="1045294"/>
                </a:cubicBezTo>
                <a:cubicBezTo>
                  <a:pt x="1686006" y="1041574"/>
                  <a:pt x="1683217" y="1038785"/>
                  <a:pt x="1679497" y="1035065"/>
                </a:cubicBezTo>
                <a:cubicBezTo>
                  <a:pt x="1671127" y="1027625"/>
                  <a:pt x="1663688" y="1020185"/>
                  <a:pt x="1655318" y="1012745"/>
                </a:cubicBezTo>
                <a:cubicBezTo>
                  <a:pt x="1638578" y="998796"/>
                  <a:pt x="1619978" y="985776"/>
                  <a:pt x="1602308" y="973686"/>
                </a:cubicBezTo>
                <a:cubicBezTo>
                  <a:pt x="1566040" y="948577"/>
                  <a:pt x="1528841" y="925327"/>
                  <a:pt x="1490711" y="902078"/>
                </a:cubicBezTo>
                <a:cubicBezTo>
                  <a:pt x="1453512" y="878828"/>
                  <a:pt x="1415383" y="855579"/>
                  <a:pt x="1378184" y="832330"/>
                </a:cubicBezTo>
                <a:cubicBezTo>
                  <a:pt x="1359584" y="821170"/>
                  <a:pt x="1340985" y="809080"/>
                  <a:pt x="1323315" y="796060"/>
                </a:cubicBezTo>
                <a:cubicBezTo>
                  <a:pt x="1304716" y="783971"/>
                  <a:pt x="1287047" y="771881"/>
                  <a:pt x="1269377" y="758861"/>
                </a:cubicBezTo>
                <a:cubicBezTo>
                  <a:pt x="1268447" y="757931"/>
                  <a:pt x="1266587" y="757001"/>
                  <a:pt x="1265657" y="757001"/>
                </a:cubicBezTo>
                <a:cubicBezTo>
                  <a:pt x="1265657" y="756072"/>
                  <a:pt x="1264727" y="755141"/>
                  <a:pt x="1263797" y="754212"/>
                </a:cubicBezTo>
                <a:cubicBezTo>
                  <a:pt x="1261007" y="751422"/>
                  <a:pt x="1258217" y="749562"/>
                  <a:pt x="1253567" y="748632"/>
                </a:cubicBezTo>
                <a:cubicBezTo>
                  <a:pt x="1252637" y="748632"/>
                  <a:pt x="1252637" y="748632"/>
                  <a:pt x="1251707" y="748632"/>
                </a:cubicBezTo>
                <a:cubicBezTo>
                  <a:pt x="1247987" y="748632"/>
                  <a:pt x="1245198" y="749562"/>
                  <a:pt x="1242408" y="751422"/>
                </a:cubicBezTo>
                <a:cubicBezTo>
                  <a:pt x="1230317" y="759791"/>
                  <a:pt x="1220088" y="769091"/>
                  <a:pt x="1208929" y="778391"/>
                </a:cubicBezTo>
                <a:cubicBezTo>
                  <a:pt x="1197768" y="788621"/>
                  <a:pt x="1185679" y="798850"/>
                  <a:pt x="1174519" y="809080"/>
                </a:cubicBezTo>
                <a:cubicBezTo>
                  <a:pt x="1156850" y="824890"/>
                  <a:pt x="1138251" y="839769"/>
                  <a:pt x="1119651" y="855579"/>
                </a:cubicBezTo>
                <a:cubicBezTo>
                  <a:pt x="1101051" y="852789"/>
                  <a:pt x="1083382" y="850929"/>
                  <a:pt x="1064782" y="849069"/>
                </a:cubicBezTo>
                <a:cubicBezTo>
                  <a:pt x="1063852" y="848139"/>
                  <a:pt x="1063852" y="848139"/>
                  <a:pt x="1062921" y="847209"/>
                </a:cubicBezTo>
                <a:cubicBezTo>
                  <a:pt x="1060132" y="845349"/>
                  <a:pt x="1056412" y="843489"/>
                  <a:pt x="1052692" y="843489"/>
                </a:cubicBezTo>
                <a:cubicBezTo>
                  <a:pt x="1047112" y="843489"/>
                  <a:pt x="1042462" y="845349"/>
                  <a:pt x="1039672" y="849999"/>
                </a:cubicBezTo>
                <a:cubicBezTo>
                  <a:pt x="1027583" y="867669"/>
                  <a:pt x="1017353" y="886268"/>
                  <a:pt x="1008054" y="904868"/>
                </a:cubicBezTo>
                <a:cubicBezTo>
                  <a:pt x="997823" y="925327"/>
                  <a:pt x="988523" y="945787"/>
                  <a:pt x="981084" y="967176"/>
                </a:cubicBezTo>
                <a:cubicBezTo>
                  <a:pt x="965274" y="1008095"/>
                  <a:pt x="953185" y="1049944"/>
                  <a:pt x="942024" y="1091793"/>
                </a:cubicBezTo>
                <a:cubicBezTo>
                  <a:pt x="942024" y="1093653"/>
                  <a:pt x="941095" y="1095513"/>
                  <a:pt x="941095" y="1096443"/>
                </a:cubicBezTo>
                <a:cubicBezTo>
                  <a:pt x="941095" y="1100163"/>
                  <a:pt x="941095" y="1102953"/>
                  <a:pt x="942955" y="1105743"/>
                </a:cubicBezTo>
                <a:cubicBezTo>
                  <a:pt x="943885" y="1108533"/>
                  <a:pt x="945745" y="1110393"/>
                  <a:pt x="948535" y="1112253"/>
                </a:cubicBezTo>
                <a:cubicBezTo>
                  <a:pt x="947605" y="1115043"/>
                  <a:pt x="946674" y="1117833"/>
                  <a:pt x="947605" y="1120623"/>
                </a:cubicBezTo>
                <a:cubicBezTo>
                  <a:pt x="948535" y="1124342"/>
                  <a:pt x="950394" y="1127132"/>
                  <a:pt x="953185" y="1129922"/>
                </a:cubicBezTo>
                <a:cubicBezTo>
                  <a:pt x="956905" y="1132712"/>
                  <a:pt x="959694" y="1132712"/>
                  <a:pt x="964344" y="1132712"/>
                </a:cubicBezTo>
                <a:cubicBezTo>
                  <a:pt x="978294" y="1132712"/>
                  <a:pt x="992243" y="1131782"/>
                  <a:pt x="1005263" y="1131782"/>
                </a:cubicBezTo>
                <a:cubicBezTo>
                  <a:pt x="1004334" y="1131782"/>
                  <a:pt x="1004334" y="1131782"/>
                  <a:pt x="1003404" y="1131782"/>
                </a:cubicBezTo>
                <a:cubicBezTo>
                  <a:pt x="1111281" y="1129922"/>
                  <a:pt x="1220088" y="1130852"/>
                  <a:pt x="1327965" y="1127132"/>
                </a:cubicBezTo>
                <a:cubicBezTo>
                  <a:pt x="1382834" y="1125272"/>
                  <a:pt x="1437703" y="1122483"/>
                  <a:pt x="1491642" y="1118763"/>
                </a:cubicBezTo>
                <a:cubicBezTo>
                  <a:pt x="1545580" y="1115043"/>
                  <a:pt x="1598589" y="1108533"/>
                  <a:pt x="1651597" y="1099233"/>
                </a:cubicBezTo>
                <a:cubicBezTo>
                  <a:pt x="1667407" y="1096443"/>
                  <a:pt x="1683217" y="1092723"/>
                  <a:pt x="1699026" y="1088073"/>
                </a:cubicBezTo>
                <a:cubicBezTo>
                  <a:pt x="1701816" y="1087143"/>
                  <a:pt x="1703676" y="1085283"/>
                  <a:pt x="1705537" y="1082493"/>
                </a:cubicBezTo>
                <a:cubicBezTo>
                  <a:pt x="1707396" y="1080634"/>
                  <a:pt x="1708326" y="1075984"/>
                  <a:pt x="1708326" y="1071334"/>
                </a:cubicBezTo>
                <a:close/>
                <a:moveTo>
                  <a:pt x="1192189" y="833260"/>
                </a:moveTo>
                <a:cubicBezTo>
                  <a:pt x="1204279" y="823960"/>
                  <a:pt x="1216368" y="814660"/>
                  <a:pt x="1227528" y="804430"/>
                </a:cubicBezTo>
                <a:cubicBezTo>
                  <a:pt x="1234038" y="798850"/>
                  <a:pt x="1240548" y="793271"/>
                  <a:pt x="1247057" y="787691"/>
                </a:cubicBezTo>
                <a:cubicBezTo>
                  <a:pt x="1263797" y="800710"/>
                  <a:pt x="1280536" y="813730"/>
                  <a:pt x="1298206" y="826750"/>
                </a:cubicBezTo>
                <a:cubicBezTo>
                  <a:pt x="1315876" y="839769"/>
                  <a:pt x="1333546" y="852789"/>
                  <a:pt x="1350285" y="866739"/>
                </a:cubicBezTo>
                <a:cubicBezTo>
                  <a:pt x="1384694" y="893708"/>
                  <a:pt x="1420033" y="919747"/>
                  <a:pt x="1456302" y="945787"/>
                </a:cubicBezTo>
                <a:cubicBezTo>
                  <a:pt x="1473972" y="958807"/>
                  <a:pt x="1491642" y="970896"/>
                  <a:pt x="1509311" y="983916"/>
                </a:cubicBezTo>
                <a:cubicBezTo>
                  <a:pt x="1466532" y="967176"/>
                  <a:pt x="1423753" y="950437"/>
                  <a:pt x="1380974" y="933697"/>
                </a:cubicBezTo>
                <a:cubicBezTo>
                  <a:pt x="1307506" y="905798"/>
                  <a:pt x="1232178" y="878828"/>
                  <a:pt x="1154989" y="863019"/>
                </a:cubicBezTo>
                <a:cubicBezTo>
                  <a:pt x="1167080" y="853719"/>
                  <a:pt x="1179169" y="843489"/>
                  <a:pt x="1192189" y="833260"/>
                </a:cubicBezTo>
                <a:close/>
                <a:moveTo>
                  <a:pt x="1529771" y="1079704"/>
                </a:moveTo>
                <a:cubicBezTo>
                  <a:pt x="1475832" y="1086213"/>
                  <a:pt x="1420963" y="1090863"/>
                  <a:pt x="1367025" y="1093653"/>
                </a:cubicBezTo>
                <a:cubicBezTo>
                  <a:pt x="1258217" y="1100163"/>
                  <a:pt x="1149410" y="1102023"/>
                  <a:pt x="1039672" y="1104813"/>
                </a:cubicBezTo>
                <a:cubicBezTo>
                  <a:pt x="1018283" y="1105743"/>
                  <a:pt x="996893" y="1105743"/>
                  <a:pt x="975505" y="1106673"/>
                </a:cubicBezTo>
                <a:cubicBezTo>
                  <a:pt x="986664" y="1065754"/>
                  <a:pt x="999684" y="1025765"/>
                  <a:pt x="1014563" y="986706"/>
                </a:cubicBezTo>
                <a:cubicBezTo>
                  <a:pt x="1027583" y="953227"/>
                  <a:pt x="1041533" y="920677"/>
                  <a:pt x="1057342" y="889058"/>
                </a:cubicBezTo>
                <a:cubicBezTo>
                  <a:pt x="1088961" y="891848"/>
                  <a:pt x="1120581" y="897428"/>
                  <a:pt x="1152200" y="904868"/>
                </a:cubicBezTo>
                <a:cubicBezTo>
                  <a:pt x="1241478" y="928117"/>
                  <a:pt x="1326105" y="967176"/>
                  <a:pt x="1411663" y="1002515"/>
                </a:cubicBezTo>
                <a:cubicBezTo>
                  <a:pt x="1455373" y="1021115"/>
                  <a:pt x="1499081" y="1037855"/>
                  <a:pt x="1544650" y="1051804"/>
                </a:cubicBezTo>
                <a:cubicBezTo>
                  <a:pt x="1565109" y="1058314"/>
                  <a:pt x="1586499" y="1063894"/>
                  <a:pt x="1607889" y="1068544"/>
                </a:cubicBezTo>
                <a:cubicBezTo>
                  <a:pt x="1580919" y="1073194"/>
                  <a:pt x="1555809" y="1075984"/>
                  <a:pt x="1529771" y="1079704"/>
                </a:cubicBezTo>
                <a:close/>
                <a:moveTo>
                  <a:pt x="896456" y="1018325"/>
                </a:moveTo>
                <a:cubicBezTo>
                  <a:pt x="890876" y="1017395"/>
                  <a:pt x="887157" y="1019255"/>
                  <a:pt x="882507" y="1021115"/>
                </a:cubicBezTo>
                <a:cubicBezTo>
                  <a:pt x="881576" y="1021115"/>
                  <a:pt x="880646" y="1022045"/>
                  <a:pt x="880646" y="1022045"/>
                </a:cubicBezTo>
                <a:cubicBezTo>
                  <a:pt x="868557" y="1028555"/>
                  <a:pt x="854607" y="1033205"/>
                  <a:pt x="841588" y="1036925"/>
                </a:cubicBezTo>
                <a:cubicBezTo>
                  <a:pt x="813688" y="1043434"/>
                  <a:pt x="784859" y="1045294"/>
                  <a:pt x="756029" y="1044364"/>
                </a:cubicBezTo>
                <a:cubicBezTo>
                  <a:pt x="725340" y="1043434"/>
                  <a:pt x="695580" y="1039715"/>
                  <a:pt x="665822" y="1035065"/>
                </a:cubicBezTo>
                <a:cubicBezTo>
                  <a:pt x="651872" y="1033205"/>
                  <a:pt x="637922" y="1030415"/>
                  <a:pt x="623973" y="1027625"/>
                </a:cubicBezTo>
                <a:cubicBezTo>
                  <a:pt x="615603" y="1025765"/>
                  <a:pt x="607233" y="1023905"/>
                  <a:pt x="598864" y="1022045"/>
                </a:cubicBezTo>
                <a:cubicBezTo>
                  <a:pt x="564454" y="1010885"/>
                  <a:pt x="530975" y="994146"/>
                  <a:pt x="500285" y="974616"/>
                </a:cubicBezTo>
                <a:cubicBezTo>
                  <a:pt x="464947" y="952297"/>
                  <a:pt x="432398" y="926257"/>
                  <a:pt x="403569" y="896498"/>
                </a:cubicBezTo>
                <a:cubicBezTo>
                  <a:pt x="387758" y="879758"/>
                  <a:pt x="372879" y="861159"/>
                  <a:pt x="361720" y="840699"/>
                </a:cubicBezTo>
                <a:cubicBezTo>
                  <a:pt x="357070" y="831400"/>
                  <a:pt x="352420" y="821170"/>
                  <a:pt x="348700" y="810940"/>
                </a:cubicBezTo>
                <a:cubicBezTo>
                  <a:pt x="354279" y="810940"/>
                  <a:pt x="358929" y="810940"/>
                  <a:pt x="364509" y="810940"/>
                </a:cubicBezTo>
                <a:cubicBezTo>
                  <a:pt x="384038" y="810940"/>
                  <a:pt x="403569" y="807220"/>
                  <a:pt x="422168" y="800710"/>
                </a:cubicBezTo>
                <a:cubicBezTo>
                  <a:pt x="440768" y="794201"/>
                  <a:pt x="457507" y="782111"/>
                  <a:pt x="470526" y="768161"/>
                </a:cubicBezTo>
                <a:cubicBezTo>
                  <a:pt x="477967" y="759791"/>
                  <a:pt x="484476" y="749562"/>
                  <a:pt x="489126" y="739332"/>
                </a:cubicBezTo>
                <a:cubicBezTo>
                  <a:pt x="493776" y="729102"/>
                  <a:pt x="496566" y="717942"/>
                  <a:pt x="496566" y="705853"/>
                </a:cubicBezTo>
                <a:cubicBezTo>
                  <a:pt x="496566" y="687253"/>
                  <a:pt x="487267" y="669584"/>
                  <a:pt x="473317" y="657494"/>
                </a:cubicBezTo>
                <a:cubicBezTo>
                  <a:pt x="466806" y="651914"/>
                  <a:pt x="459367" y="648194"/>
                  <a:pt x="450997" y="645404"/>
                </a:cubicBezTo>
                <a:cubicBezTo>
                  <a:pt x="440768" y="641684"/>
                  <a:pt x="430537" y="640754"/>
                  <a:pt x="419378" y="641684"/>
                </a:cubicBezTo>
                <a:cubicBezTo>
                  <a:pt x="409148" y="641684"/>
                  <a:pt x="399848" y="644474"/>
                  <a:pt x="390549" y="648194"/>
                </a:cubicBezTo>
                <a:cubicBezTo>
                  <a:pt x="379388" y="652844"/>
                  <a:pt x="369159" y="659354"/>
                  <a:pt x="359859" y="667724"/>
                </a:cubicBezTo>
                <a:cubicBezTo>
                  <a:pt x="333820" y="691903"/>
                  <a:pt x="313360" y="722592"/>
                  <a:pt x="308710" y="757931"/>
                </a:cubicBezTo>
                <a:cubicBezTo>
                  <a:pt x="307780" y="761651"/>
                  <a:pt x="307780" y="764441"/>
                  <a:pt x="307780" y="768161"/>
                </a:cubicBezTo>
                <a:cubicBezTo>
                  <a:pt x="301271" y="766301"/>
                  <a:pt x="293831" y="764441"/>
                  <a:pt x="287321" y="762581"/>
                </a:cubicBezTo>
                <a:cubicBezTo>
                  <a:pt x="260352" y="754212"/>
                  <a:pt x="233382" y="742122"/>
                  <a:pt x="209203" y="727242"/>
                </a:cubicBezTo>
                <a:cubicBezTo>
                  <a:pt x="188743" y="714223"/>
                  <a:pt x="170143" y="697483"/>
                  <a:pt x="153404" y="679813"/>
                </a:cubicBezTo>
                <a:cubicBezTo>
                  <a:pt x="131085" y="655634"/>
                  <a:pt x="111556" y="627735"/>
                  <a:pt x="95745" y="598905"/>
                </a:cubicBezTo>
                <a:cubicBezTo>
                  <a:pt x="78077" y="565426"/>
                  <a:pt x="64127" y="529157"/>
                  <a:pt x="54827" y="491958"/>
                </a:cubicBezTo>
                <a:cubicBezTo>
                  <a:pt x="45527" y="452899"/>
                  <a:pt x="40877" y="411980"/>
                  <a:pt x="41807" y="371061"/>
                </a:cubicBezTo>
                <a:cubicBezTo>
                  <a:pt x="42737" y="348741"/>
                  <a:pt x="44596" y="327352"/>
                  <a:pt x="48317" y="305033"/>
                </a:cubicBezTo>
                <a:cubicBezTo>
                  <a:pt x="50177" y="293873"/>
                  <a:pt x="52967" y="282713"/>
                  <a:pt x="55757" y="271553"/>
                </a:cubicBezTo>
                <a:cubicBezTo>
                  <a:pt x="58546" y="260394"/>
                  <a:pt x="62266" y="249234"/>
                  <a:pt x="65057" y="238074"/>
                </a:cubicBezTo>
                <a:cubicBezTo>
                  <a:pt x="65057" y="237144"/>
                  <a:pt x="65986" y="236214"/>
                  <a:pt x="65986" y="236214"/>
                </a:cubicBezTo>
                <a:cubicBezTo>
                  <a:pt x="69707" y="226914"/>
                  <a:pt x="65986" y="215755"/>
                  <a:pt x="56687" y="212035"/>
                </a:cubicBezTo>
                <a:cubicBezTo>
                  <a:pt x="53896" y="211105"/>
                  <a:pt x="52037" y="210175"/>
                  <a:pt x="49246" y="210175"/>
                </a:cubicBezTo>
                <a:cubicBezTo>
                  <a:pt x="41807" y="210175"/>
                  <a:pt x="35297" y="213895"/>
                  <a:pt x="32507" y="220405"/>
                </a:cubicBezTo>
                <a:cubicBezTo>
                  <a:pt x="30647" y="225054"/>
                  <a:pt x="27858" y="229704"/>
                  <a:pt x="25997" y="234354"/>
                </a:cubicBezTo>
                <a:cubicBezTo>
                  <a:pt x="24137" y="239004"/>
                  <a:pt x="22278" y="243654"/>
                  <a:pt x="20417" y="249234"/>
                </a:cubicBezTo>
                <a:cubicBezTo>
                  <a:pt x="16697" y="261324"/>
                  <a:pt x="12978" y="272483"/>
                  <a:pt x="10188" y="284573"/>
                </a:cubicBezTo>
                <a:cubicBezTo>
                  <a:pt x="5538" y="305963"/>
                  <a:pt x="2748" y="328282"/>
                  <a:pt x="888" y="350601"/>
                </a:cubicBezTo>
                <a:cubicBezTo>
                  <a:pt x="-1902" y="396170"/>
                  <a:pt x="1818" y="442669"/>
                  <a:pt x="12978" y="487308"/>
                </a:cubicBezTo>
                <a:cubicBezTo>
                  <a:pt x="18558" y="509628"/>
                  <a:pt x="25067" y="531947"/>
                  <a:pt x="33437" y="554266"/>
                </a:cubicBezTo>
                <a:cubicBezTo>
                  <a:pt x="41807" y="575656"/>
                  <a:pt x="52037" y="597045"/>
                  <a:pt x="63196" y="616575"/>
                </a:cubicBezTo>
                <a:cubicBezTo>
                  <a:pt x="84586" y="655634"/>
                  <a:pt x="113415" y="690973"/>
                  <a:pt x="145964" y="721662"/>
                </a:cubicBezTo>
                <a:cubicBezTo>
                  <a:pt x="160844" y="735612"/>
                  <a:pt x="175724" y="747702"/>
                  <a:pt x="193393" y="757931"/>
                </a:cubicBezTo>
                <a:cubicBezTo>
                  <a:pt x="209203" y="768161"/>
                  <a:pt x="225942" y="775601"/>
                  <a:pt x="243612" y="783041"/>
                </a:cubicBezTo>
                <a:cubicBezTo>
                  <a:pt x="265932" y="792341"/>
                  <a:pt x="289181" y="798850"/>
                  <a:pt x="312430" y="803500"/>
                </a:cubicBezTo>
                <a:cubicBezTo>
                  <a:pt x="316151" y="819310"/>
                  <a:pt x="321730" y="834190"/>
                  <a:pt x="328240" y="848139"/>
                </a:cubicBezTo>
                <a:cubicBezTo>
                  <a:pt x="344980" y="880688"/>
                  <a:pt x="368229" y="907658"/>
                  <a:pt x="393338" y="932767"/>
                </a:cubicBezTo>
                <a:cubicBezTo>
                  <a:pt x="419378" y="957877"/>
                  <a:pt x="448207" y="980196"/>
                  <a:pt x="479826" y="999726"/>
                </a:cubicBezTo>
                <a:cubicBezTo>
                  <a:pt x="507726" y="1017395"/>
                  <a:pt x="537484" y="1034135"/>
                  <a:pt x="569104" y="1045294"/>
                </a:cubicBezTo>
                <a:cubicBezTo>
                  <a:pt x="600723" y="1057384"/>
                  <a:pt x="635132" y="1062964"/>
                  <a:pt x="668612" y="1068544"/>
                </a:cubicBezTo>
                <a:cubicBezTo>
                  <a:pt x="715111" y="1075984"/>
                  <a:pt x="763469" y="1079704"/>
                  <a:pt x="810898" y="1075054"/>
                </a:cubicBezTo>
                <a:cubicBezTo>
                  <a:pt x="827638" y="1073194"/>
                  <a:pt x="844377" y="1070404"/>
                  <a:pt x="860187" y="1065754"/>
                </a:cubicBezTo>
                <a:cubicBezTo>
                  <a:pt x="875996" y="1061104"/>
                  <a:pt x="890876" y="1054594"/>
                  <a:pt x="905756" y="1046224"/>
                </a:cubicBezTo>
                <a:cubicBezTo>
                  <a:pt x="909475" y="1044364"/>
                  <a:pt x="912266" y="1038785"/>
                  <a:pt x="913195" y="1034135"/>
                </a:cubicBezTo>
                <a:cubicBezTo>
                  <a:pt x="914125" y="1029485"/>
                  <a:pt x="913195" y="1024835"/>
                  <a:pt x="910406" y="1020185"/>
                </a:cubicBezTo>
                <a:cubicBezTo>
                  <a:pt x="905756" y="1021115"/>
                  <a:pt x="901106" y="1018325"/>
                  <a:pt x="896456" y="1018325"/>
                </a:cubicBezTo>
                <a:close/>
                <a:moveTo>
                  <a:pt x="343120" y="775601"/>
                </a:moveTo>
                <a:cubicBezTo>
                  <a:pt x="343120" y="767231"/>
                  <a:pt x="344980" y="758861"/>
                  <a:pt x="346839" y="751422"/>
                </a:cubicBezTo>
                <a:cubicBezTo>
                  <a:pt x="349629" y="743052"/>
                  <a:pt x="353350" y="734682"/>
                  <a:pt x="357999" y="726312"/>
                </a:cubicBezTo>
                <a:cubicBezTo>
                  <a:pt x="364509" y="716082"/>
                  <a:pt x="372879" y="706783"/>
                  <a:pt x="381249" y="698413"/>
                </a:cubicBezTo>
                <a:cubicBezTo>
                  <a:pt x="386829" y="693763"/>
                  <a:pt x="392408" y="689113"/>
                  <a:pt x="397988" y="685393"/>
                </a:cubicBezTo>
                <a:cubicBezTo>
                  <a:pt x="402638" y="683533"/>
                  <a:pt x="407288" y="681673"/>
                  <a:pt x="412868" y="679813"/>
                </a:cubicBezTo>
                <a:cubicBezTo>
                  <a:pt x="417518" y="678883"/>
                  <a:pt x="422168" y="677953"/>
                  <a:pt x="426818" y="677953"/>
                </a:cubicBezTo>
                <a:cubicBezTo>
                  <a:pt x="430537" y="677953"/>
                  <a:pt x="434257" y="678883"/>
                  <a:pt x="438907" y="679813"/>
                </a:cubicBezTo>
                <a:cubicBezTo>
                  <a:pt x="441697" y="680743"/>
                  <a:pt x="445418" y="682603"/>
                  <a:pt x="448207" y="683533"/>
                </a:cubicBezTo>
                <a:cubicBezTo>
                  <a:pt x="450067" y="685393"/>
                  <a:pt x="452857" y="687253"/>
                  <a:pt x="454717" y="689113"/>
                </a:cubicBezTo>
                <a:cubicBezTo>
                  <a:pt x="456577" y="690973"/>
                  <a:pt x="457507" y="692833"/>
                  <a:pt x="459367" y="694693"/>
                </a:cubicBezTo>
                <a:cubicBezTo>
                  <a:pt x="460297" y="696553"/>
                  <a:pt x="461227" y="699343"/>
                  <a:pt x="462156" y="701203"/>
                </a:cubicBezTo>
                <a:cubicBezTo>
                  <a:pt x="462156" y="703993"/>
                  <a:pt x="463086" y="705853"/>
                  <a:pt x="463086" y="708643"/>
                </a:cubicBezTo>
                <a:cubicBezTo>
                  <a:pt x="463086" y="712363"/>
                  <a:pt x="462156" y="715153"/>
                  <a:pt x="461227" y="718872"/>
                </a:cubicBezTo>
                <a:cubicBezTo>
                  <a:pt x="459367" y="723522"/>
                  <a:pt x="457507" y="728172"/>
                  <a:pt x="454717" y="732822"/>
                </a:cubicBezTo>
                <a:cubicBezTo>
                  <a:pt x="450997" y="739332"/>
                  <a:pt x="446347" y="744912"/>
                  <a:pt x="440768" y="749562"/>
                </a:cubicBezTo>
                <a:cubicBezTo>
                  <a:pt x="435187" y="754212"/>
                  <a:pt x="428678" y="758861"/>
                  <a:pt x="422168" y="762581"/>
                </a:cubicBezTo>
                <a:cubicBezTo>
                  <a:pt x="413798" y="766301"/>
                  <a:pt x="406358" y="770021"/>
                  <a:pt x="397058" y="771881"/>
                </a:cubicBezTo>
                <a:cubicBezTo>
                  <a:pt x="383108" y="774671"/>
                  <a:pt x="370088" y="775601"/>
                  <a:pt x="356139" y="775601"/>
                </a:cubicBezTo>
                <a:cubicBezTo>
                  <a:pt x="351489" y="776531"/>
                  <a:pt x="346839" y="776531"/>
                  <a:pt x="343120" y="775601"/>
                </a:cubicBezTo>
                <a:lnTo>
                  <a:pt x="343120" y="775601"/>
                </a:lnTo>
                <a:close/>
                <a:moveTo>
                  <a:pt x="55757" y="181346"/>
                </a:moveTo>
                <a:cubicBezTo>
                  <a:pt x="60407" y="183206"/>
                  <a:pt x="65986" y="184135"/>
                  <a:pt x="71566" y="181346"/>
                </a:cubicBezTo>
                <a:cubicBezTo>
                  <a:pt x="76216" y="179486"/>
                  <a:pt x="80866" y="175766"/>
                  <a:pt x="82726" y="171116"/>
                </a:cubicBezTo>
                <a:cubicBezTo>
                  <a:pt x="86445" y="158096"/>
                  <a:pt x="92026" y="146006"/>
                  <a:pt x="96676" y="133917"/>
                </a:cubicBezTo>
                <a:cubicBezTo>
                  <a:pt x="100395" y="123687"/>
                  <a:pt x="96676" y="111597"/>
                  <a:pt x="86445" y="106947"/>
                </a:cubicBezTo>
                <a:cubicBezTo>
                  <a:pt x="83656" y="106017"/>
                  <a:pt x="80866" y="105087"/>
                  <a:pt x="78077" y="105087"/>
                </a:cubicBezTo>
                <a:cubicBezTo>
                  <a:pt x="70636" y="105087"/>
                  <a:pt x="63196" y="109737"/>
                  <a:pt x="59477" y="117177"/>
                </a:cubicBezTo>
                <a:cubicBezTo>
                  <a:pt x="52967" y="131127"/>
                  <a:pt x="49246" y="146006"/>
                  <a:pt x="44596" y="159956"/>
                </a:cubicBezTo>
                <a:cubicBezTo>
                  <a:pt x="43667" y="163676"/>
                  <a:pt x="44596" y="166466"/>
                  <a:pt x="45527" y="170186"/>
                </a:cubicBezTo>
                <a:cubicBezTo>
                  <a:pt x="47387" y="175766"/>
                  <a:pt x="51107" y="179486"/>
                  <a:pt x="55757" y="181346"/>
                </a:cubicBezTo>
                <a:close/>
                <a:moveTo>
                  <a:pt x="129225" y="67888"/>
                </a:moveTo>
                <a:cubicBezTo>
                  <a:pt x="134805" y="68818"/>
                  <a:pt x="141314" y="66958"/>
                  <a:pt x="145964" y="64168"/>
                </a:cubicBezTo>
                <a:cubicBezTo>
                  <a:pt x="151544" y="60449"/>
                  <a:pt x="153404" y="54869"/>
                  <a:pt x="155264" y="49289"/>
                </a:cubicBezTo>
                <a:cubicBezTo>
                  <a:pt x="155264" y="48359"/>
                  <a:pt x="156194" y="47429"/>
                  <a:pt x="156194" y="46499"/>
                </a:cubicBezTo>
                <a:cubicBezTo>
                  <a:pt x="158054" y="41849"/>
                  <a:pt x="159914" y="37199"/>
                  <a:pt x="161775" y="32549"/>
                </a:cubicBezTo>
                <a:cubicBezTo>
                  <a:pt x="163634" y="26969"/>
                  <a:pt x="164564" y="20459"/>
                  <a:pt x="162704" y="14880"/>
                </a:cubicBezTo>
                <a:cubicBezTo>
                  <a:pt x="160844" y="9300"/>
                  <a:pt x="156194" y="4650"/>
                  <a:pt x="150614" y="1860"/>
                </a:cubicBezTo>
                <a:cubicBezTo>
                  <a:pt x="147825" y="930"/>
                  <a:pt x="144105" y="0"/>
                  <a:pt x="141314" y="0"/>
                </a:cubicBezTo>
                <a:cubicBezTo>
                  <a:pt x="132015" y="0"/>
                  <a:pt x="123645" y="4650"/>
                  <a:pt x="119926" y="13950"/>
                </a:cubicBezTo>
                <a:cubicBezTo>
                  <a:pt x="116205" y="23249"/>
                  <a:pt x="113415" y="33479"/>
                  <a:pt x="110626" y="42779"/>
                </a:cubicBezTo>
                <a:cubicBezTo>
                  <a:pt x="108765" y="48359"/>
                  <a:pt x="111556" y="55799"/>
                  <a:pt x="114345" y="59519"/>
                </a:cubicBezTo>
                <a:cubicBezTo>
                  <a:pt x="117135" y="63238"/>
                  <a:pt x="122715" y="66958"/>
                  <a:pt x="129225" y="67888"/>
                </a:cubicBezTo>
                <a:close/>
              </a:path>
            </a:pathLst>
          </a:custGeom>
          <a:solidFill>
            <a:srgbClr val="FDFDFD"/>
          </a:solidFill>
          <a:ln w="93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95" name="Graphic 12">
            <a:extLst>
              <a:ext uri="{FF2B5EF4-FFF2-40B4-BE49-F238E27FC236}">
                <a16:creationId xmlns:a16="http://schemas.microsoft.com/office/drawing/2014/main" id="{6B914999-863F-8BCE-79E7-19DB4F1B184F}"/>
              </a:ext>
            </a:extLst>
          </p:cNvPr>
          <p:cNvGrpSpPr/>
          <p:nvPr/>
        </p:nvGrpSpPr>
        <p:grpSpPr>
          <a:xfrm>
            <a:off x="9158662" y="3684189"/>
            <a:ext cx="565548" cy="597654"/>
            <a:chOff x="8646316" y="1021288"/>
            <a:chExt cx="437699" cy="462547"/>
          </a:xfrm>
        </p:grpSpPr>
        <p:sp>
          <p:nvSpPr>
            <p:cNvPr id="96" name="Freeform: Shape 95">
              <a:extLst>
                <a:ext uri="{FF2B5EF4-FFF2-40B4-BE49-F238E27FC236}">
                  <a16:creationId xmlns:a16="http://schemas.microsoft.com/office/drawing/2014/main" id="{B1790C79-D9C0-1333-F8EB-EBC32F3BDD8D}"/>
                </a:ext>
              </a:extLst>
            </p:cNvPr>
            <p:cNvSpPr/>
            <p:nvPr/>
          </p:nvSpPr>
          <p:spPr>
            <a:xfrm>
              <a:off x="8646316" y="1021288"/>
              <a:ext cx="437699" cy="462547"/>
            </a:xfrm>
            <a:custGeom>
              <a:avLst/>
              <a:gdLst>
                <a:gd name="connsiteX0" fmla="*/ 171727 w 437699"/>
                <a:gd name="connsiteY0" fmla="*/ 2790 h 462547"/>
                <a:gd name="connsiteX1" fmla="*/ 166146 w 437699"/>
                <a:gd name="connsiteY1" fmla="*/ 5580 h 462547"/>
                <a:gd name="connsiteX2" fmla="*/ 161497 w 437699"/>
                <a:gd name="connsiteY2" fmla="*/ 9300 h 462547"/>
                <a:gd name="connsiteX3" fmla="*/ 153127 w 437699"/>
                <a:gd name="connsiteY3" fmla="*/ 21390 h 462547"/>
                <a:gd name="connsiteX4" fmla="*/ 139177 w 437699"/>
                <a:gd name="connsiteY4" fmla="*/ 81838 h 462547"/>
                <a:gd name="connsiteX5" fmla="*/ 137317 w 437699"/>
                <a:gd name="connsiteY5" fmla="*/ 95788 h 462547"/>
                <a:gd name="connsiteX6" fmla="*/ 130807 w 437699"/>
                <a:gd name="connsiteY6" fmla="*/ 123687 h 462547"/>
                <a:gd name="connsiteX7" fmla="*/ 122438 w 437699"/>
                <a:gd name="connsiteY7" fmla="*/ 137637 h 462547"/>
                <a:gd name="connsiteX8" fmla="*/ 110348 w 437699"/>
                <a:gd name="connsiteY8" fmla="*/ 149726 h 462547"/>
                <a:gd name="connsiteX9" fmla="*/ 82449 w 437699"/>
                <a:gd name="connsiteY9" fmla="*/ 165536 h 462547"/>
                <a:gd name="connsiteX10" fmla="*/ 22930 w 437699"/>
                <a:gd name="connsiteY10" fmla="*/ 191575 h 462547"/>
                <a:gd name="connsiteX11" fmla="*/ 9910 w 437699"/>
                <a:gd name="connsiteY11" fmla="*/ 202735 h 462547"/>
                <a:gd name="connsiteX12" fmla="*/ 1541 w 437699"/>
                <a:gd name="connsiteY12" fmla="*/ 216685 h 462547"/>
                <a:gd name="connsiteX13" fmla="*/ 611 w 437699"/>
                <a:gd name="connsiteY13" fmla="*/ 230634 h 462547"/>
                <a:gd name="connsiteX14" fmla="*/ 5261 w 437699"/>
                <a:gd name="connsiteY14" fmla="*/ 242724 h 462547"/>
                <a:gd name="connsiteX15" fmla="*/ 24790 w 437699"/>
                <a:gd name="connsiteY15" fmla="*/ 263184 h 462547"/>
                <a:gd name="connsiteX16" fmla="*/ 48970 w 437699"/>
                <a:gd name="connsiteY16" fmla="*/ 278993 h 462547"/>
                <a:gd name="connsiteX17" fmla="*/ 98258 w 437699"/>
                <a:gd name="connsiteY17" fmla="*/ 308752 h 462547"/>
                <a:gd name="connsiteX18" fmla="*/ 113138 w 437699"/>
                <a:gd name="connsiteY18" fmla="*/ 322702 h 462547"/>
                <a:gd name="connsiteX19" fmla="*/ 118718 w 437699"/>
                <a:gd name="connsiteY19" fmla="*/ 332932 h 462547"/>
                <a:gd name="connsiteX20" fmla="*/ 124298 w 437699"/>
                <a:gd name="connsiteY20" fmla="*/ 352461 h 462547"/>
                <a:gd name="connsiteX21" fmla="*/ 128947 w 437699"/>
                <a:gd name="connsiteY21" fmla="*/ 418490 h 462547"/>
                <a:gd name="connsiteX22" fmla="*/ 140107 w 437699"/>
                <a:gd name="connsiteY22" fmla="*/ 447319 h 462547"/>
                <a:gd name="connsiteX23" fmla="*/ 154057 w 437699"/>
                <a:gd name="connsiteY23" fmla="*/ 459409 h 462547"/>
                <a:gd name="connsiteX24" fmla="*/ 171727 w 437699"/>
                <a:gd name="connsiteY24" fmla="*/ 462199 h 462547"/>
                <a:gd name="connsiteX25" fmla="*/ 191256 w 437699"/>
                <a:gd name="connsiteY25" fmla="*/ 456619 h 462547"/>
                <a:gd name="connsiteX26" fmla="*/ 227525 w 437699"/>
                <a:gd name="connsiteY26" fmla="*/ 432439 h 462547"/>
                <a:gd name="connsiteX27" fmla="*/ 286114 w 437699"/>
                <a:gd name="connsiteY27" fmla="*/ 372921 h 462547"/>
                <a:gd name="connsiteX28" fmla="*/ 288904 w 437699"/>
                <a:gd name="connsiteY28" fmla="*/ 366411 h 462547"/>
                <a:gd name="connsiteX29" fmla="*/ 288904 w 437699"/>
                <a:gd name="connsiteY29" fmla="*/ 366411 h 462547"/>
                <a:gd name="connsiteX30" fmla="*/ 295414 w 437699"/>
                <a:gd name="connsiteY30" fmla="*/ 367341 h 462547"/>
                <a:gd name="connsiteX31" fmla="*/ 301923 w 437699"/>
                <a:gd name="connsiteY31" fmla="*/ 368271 h 462547"/>
                <a:gd name="connsiteX32" fmla="*/ 301923 w 437699"/>
                <a:gd name="connsiteY32" fmla="*/ 368271 h 462547"/>
                <a:gd name="connsiteX33" fmla="*/ 302853 w 437699"/>
                <a:gd name="connsiteY33" fmla="*/ 368271 h 462547"/>
                <a:gd name="connsiteX34" fmla="*/ 302853 w 437699"/>
                <a:gd name="connsiteY34" fmla="*/ 368271 h 462547"/>
                <a:gd name="connsiteX35" fmla="*/ 302853 w 437699"/>
                <a:gd name="connsiteY35" fmla="*/ 368271 h 462547"/>
                <a:gd name="connsiteX36" fmla="*/ 302853 w 437699"/>
                <a:gd name="connsiteY36" fmla="*/ 368271 h 462547"/>
                <a:gd name="connsiteX37" fmla="*/ 302853 w 437699"/>
                <a:gd name="connsiteY37" fmla="*/ 368271 h 462547"/>
                <a:gd name="connsiteX38" fmla="*/ 302853 w 437699"/>
                <a:gd name="connsiteY38" fmla="*/ 368271 h 462547"/>
                <a:gd name="connsiteX39" fmla="*/ 302853 w 437699"/>
                <a:gd name="connsiteY39" fmla="*/ 368271 h 462547"/>
                <a:gd name="connsiteX40" fmla="*/ 302853 w 437699"/>
                <a:gd name="connsiteY40" fmla="*/ 368271 h 462547"/>
                <a:gd name="connsiteX41" fmla="*/ 302853 w 437699"/>
                <a:gd name="connsiteY41" fmla="*/ 368271 h 462547"/>
                <a:gd name="connsiteX42" fmla="*/ 303784 w 437699"/>
                <a:gd name="connsiteY42" fmla="*/ 368271 h 462547"/>
                <a:gd name="connsiteX43" fmla="*/ 302853 w 437699"/>
                <a:gd name="connsiteY43" fmla="*/ 368271 h 462547"/>
                <a:gd name="connsiteX44" fmla="*/ 335402 w 437699"/>
                <a:gd name="connsiteY44" fmla="*/ 374781 h 462547"/>
                <a:gd name="connsiteX45" fmla="*/ 373532 w 437699"/>
                <a:gd name="connsiteY45" fmla="*/ 382221 h 462547"/>
                <a:gd name="connsiteX46" fmla="*/ 409801 w 437699"/>
                <a:gd name="connsiteY46" fmla="*/ 383151 h 462547"/>
                <a:gd name="connsiteX47" fmla="*/ 433980 w 437699"/>
                <a:gd name="connsiteY47" fmla="*/ 368271 h 462547"/>
                <a:gd name="connsiteX48" fmla="*/ 437700 w 437699"/>
                <a:gd name="connsiteY48" fmla="*/ 349671 h 462547"/>
                <a:gd name="connsiteX49" fmla="*/ 431190 w 437699"/>
                <a:gd name="connsiteY49" fmla="*/ 324562 h 462547"/>
                <a:gd name="connsiteX50" fmla="*/ 395851 w 437699"/>
                <a:gd name="connsiteY50" fmla="*/ 255744 h 462547"/>
                <a:gd name="connsiteX51" fmla="*/ 389341 w 437699"/>
                <a:gd name="connsiteY51" fmla="*/ 232494 h 462547"/>
                <a:gd name="connsiteX52" fmla="*/ 389341 w 437699"/>
                <a:gd name="connsiteY52" fmla="*/ 216685 h 462547"/>
                <a:gd name="connsiteX53" fmla="*/ 392131 w 437699"/>
                <a:gd name="connsiteY53" fmla="*/ 205525 h 462547"/>
                <a:gd name="connsiteX54" fmla="*/ 402361 w 437699"/>
                <a:gd name="connsiteY54" fmla="*/ 185995 h 462547"/>
                <a:gd name="connsiteX55" fmla="*/ 416311 w 437699"/>
                <a:gd name="connsiteY55" fmla="*/ 163676 h 462547"/>
                <a:gd name="connsiteX56" fmla="*/ 435840 w 437699"/>
                <a:gd name="connsiteY56" fmla="*/ 117177 h 462547"/>
                <a:gd name="connsiteX57" fmla="*/ 432120 w 437699"/>
                <a:gd name="connsiteY57" fmla="*/ 96718 h 462547"/>
                <a:gd name="connsiteX58" fmla="*/ 424681 w 437699"/>
                <a:gd name="connsiteY58" fmla="*/ 88348 h 462547"/>
                <a:gd name="connsiteX59" fmla="*/ 414451 w 437699"/>
                <a:gd name="connsiteY59" fmla="*/ 83698 h 462547"/>
                <a:gd name="connsiteX60" fmla="*/ 403291 w 437699"/>
                <a:gd name="connsiteY60" fmla="*/ 81838 h 462547"/>
                <a:gd name="connsiteX61" fmla="*/ 391201 w 437699"/>
                <a:gd name="connsiteY61" fmla="*/ 81838 h 462547"/>
                <a:gd name="connsiteX62" fmla="*/ 363302 w 437699"/>
                <a:gd name="connsiteY62" fmla="*/ 85558 h 462547"/>
                <a:gd name="connsiteX63" fmla="*/ 344702 w 437699"/>
                <a:gd name="connsiteY63" fmla="*/ 88348 h 462547"/>
                <a:gd name="connsiteX64" fmla="*/ 326103 w 437699"/>
                <a:gd name="connsiteY64" fmla="*/ 89278 h 462547"/>
                <a:gd name="connsiteX65" fmla="*/ 303784 w 437699"/>
                <a:gd name="connsiteY65" fmla="*/ 88348 h 462547"/>
                <a:gd name="connsiteX66" fmla="*/ 303784 w 437699"/>
                <a:gd name="connsiteY66" fmla="*/ 88348 h 462547"/>
                <a:gd name="connsiteX67" fmla="*/ 302853 w 437699"/>
                <a:gd name="connsiteY67" fmla="*/ 88348 h 462547"/>
                <a:gd name="connsiteX68" fmla="*/ 303784 w 437699"/>
                <a:gd name="connsiteY68" fmla="*/ 88348 h 462547"/>
                <a:gd name="connsiteX69" fmla="*/ 282394 w 437699"/>
                <a:gd name="connsiteY69" fmla="*/ 82768 h 462547"/>
                <a:gd name="connsiteX70" fmla="*/ 264724 w 437699"/>
                <a:gd name="connsiteY70" fmla="*/ 72538 h 462547"/>
                <a:gd name="connsiteX71" fmla="*/ 244265 w 437699"/>
                <a:gd name="connsiteY71" fmla="*/ 53009 h 462547"/>
                <a:gd name="connsiteX72" fmla="*/ 230315 w 437699"/>
                <a:gd name="connsiteY72" fmla="*/ 35339 h 462547"/>
                <a:gd name="connsiteX73" fmla="*/ 213576 w 437699"/>
                <a:gd name="connsiteY73" fmla="*/ 16740 h 462547"/>
                <a:gd name="connsiteX74" fmla="*/ 193116 w 437699"/>
                <a:gd name="connsiteY74" fmla="*/ 2790 h 462547"/>
                <a:gd name="connsiteX75" fmla="*/ 181026 w 437699"/>
                <a:gd name="connsiteY75" fmla="*/ 0 h 462547"/>
                <a:gd name="connsiteX76" fmla="*/ 171727 w 437699"/>
                <a:gd name="connsiteY76" fmla="*/ 2790 h 462547"/>
                <a:gd name="connsiteX77" fmla="*/ 171727 w 437699"/>
                <a:gd name="connsiteY77" fmla="*/ 2790 h 462547"/>
                <a:gd name="connsiteX78" fmla="*/ 58269 w 437699"/>
                <a:gd name="connsiteY78" fmla="*/ 192505 h 462547"/>
                <a:gd name="connsiteX79" fmla="*/ 68499 w 437699"/>
                <a:gd name="connsiteY79" fmla="*/ 188785 h 462547"/>
                <a:gd name="connsiteX80" fmla="*/ 72219 w 437699"/>
                <a:gd name="connsiteY80" fmla="*/ 187855 h 462547"/>
                <a:gd name="connsiteX81" fmla="*/ 99189 w 437699"/>
                <a:gd name="connsiteY81" fmla="*/ 176696 h 462547"/>
                <a:gd name="connsiteX82" fmla="*/ 136388 w 437699"/>
                <a:gd name="connsiteY82" fmla="*/ 147866 h 462547"/>
                <a:gd name="connsiteX83" fmla="*/ 152197 w 437699"/>
                <a:gd name="connsiteY83" fmla="*/ 110667 h 462547"/>
                <a:gd name="connsiteX84" fmla="*/ 155917 w 437699"/>
                <a:gd name="connsiteY84" fmla="*/ 82768 h 462547"/>
                <a:gd name="connsiteX85" fmla="*/ 155917 w 437699"/>
                <a:gd name="connsiteY85" fmla="*/ 81838 h 462547"/>
                <a:gd name="connsiteX86" fmla="*/ 157777 w 437699"/>
                <a:gd name="connsiteY86" fmla="*/ 68818 h 462547"/>
                <a:gd name="connsiteX87" fmla="*/ 165217 w 437699"/>
                <a:gd name="connsiteY87" fmla="*/ 37199 h 462547"/>
                <a:gd name="connsiteX88" fmla="*/ 171727 w 437699"/>
                <a:gd name="connsiteY88" fmla="*/ 26039 h 462547"/>
                <a:gd name="connsiteX89" fmla="*/ 175446 w 437699"/>
                <a:gd name="connsiteY89" fmla="*/ 22319 h 462547"/>
                <a:gd name="connsiteX90" fmla="*/ 178237 w 437699"/>
                <a:gd name="connsiteY90" fmla="*/ 20460 h 462547"/>
                <a:gd name="connsiteX91" fmla="*/ 180096 w 437699"/>
                <a:gd name="connsiteY91" fmla="*/ 19530 h 462547"/>
                <a:gd name="connsiteX92" fmla="*/ 181026 w 437699"/>
                <a:gd name="connsiteY92" fmla="*/ 19530 h 462547"/>
                <a:gd name="connsiteX93" fmla="*/ 181956 w 437699"/>
                <a:gd name="connsiteY93" fmla="*/ 19530 h 462547"/>
                <a:gd name="connsiteX94" fmla="*/ 186606 w 437699"/>
                <a:gd name="connsiteY94" fmla="*/ 20460 h 462547"/>
                <a:gd name="connsiteX95" fmla="*/ 194976 w 437699"/>
                <a:gd name="connsiteY95" fmla="*/ 25109 h 462547"/>
                <a:gd name="connsiteX96" fmla="*/ 222875 w 437699"/>
                <a:gd name="connsiteY96" fmla="*/ 53939 h 462547"/>
                <a:gd name="connsiteX97" fmla="*/ 227525 w 437699"/>
                <a:gd name="connsiteY97" fmla="*/ 59519 h 462547"/>
                <a:gd name="connsiteX98" fmla="*/ 269374 w 437699"/>
                <a:gd name="connsiteY98" fmla="*/ 93928 h 462547"/>
                <a:gd name="connsiteX99" fmla="*/ 324243 w 437699"/>
                <a:gd name="connsiteY99" fmla="*/ 105087 h 462547"/>
                <a:gd name="connsiteX100" fmla="*/ 325173 w 437699"/>
                <a:gd name="connsiteY100" fmla="*/ 105087 h 462547"/>
                <a:gd name="connsiteX101" fmla="*/ 338192 w 437699"/>
                <a:gd name="connsiteY101" fmla="*/ 105087 h 462547"/>
                <a:gd name="connsiteX102" fmla="*/ 347492 w 437699"/>
                <a:gd name="connsiteY102" fmla="*/ 104157 h 462547"/>
                <a:gd name="connsiteX103" fmla="*/ 348422 w 437699"/>
                <a:gd name="connsiteY103" fmla="*/ 104157 h 462547"/>
                <a:gd name="connsiteX104" fmla="*/ 357722 w 437699"/>
                <a:gd name="connsiteY104" fmla="*/ 103227 h 462547"/>
                <a:gd name="connsiteX105" fmla="*/ 359582 w 437699"/>
                <a:gd name="connsiteY105" fmla="*/ 103227 h 462547"/>
                <a:gd name="connsiteX106" fmla="*/ 369812 w 437699"/>
                <a:gd name="connsiteY106" fmla="*/ 101368 h 462547"/>
                <a:gd name="connsiteX107" fmla="*/ 392131 w 437699"/>
                <a:gd name="connsiteY107" fmla="*/ 99508 h 462547"/>
                <a:gd name="connsiteX108" fmla="*/ 402361 w 437699"/>
                <a:gd name="connsiteY108" fmla="*/ 100438 h 462547"/>
                <a:gd name="connsiteX109" fmla="*/ 409801 w 437699"/>
                <a:gd name="connsiteY109" fmla="*/ 102297 h 462547"/>
                <a:gd name="connsiteX110" fmla="*/ 412590 w 437699"/>
                <a:gd name="connsiteY110" fmla="*/ 104157 h 462547"/>
                <a:gd name="connsiteX111" fmla="*/ 414451 w 437699"/>
                <a:gd name="connsiteY111" fmla="*/ 106017 h 462547"/>
                <a:gd name="connsiteX112" fmla="*/ 416311 w 437699"/>
                <a:gd name="connsiteY112" fmla="*/ 108807 h 462547"/>
                <a:gd name="connsiteX113" fmla="*/ 417240 w 437699"/>
                <a:gd name="connsiteY113" fmla="*/ 113457 h 462547"/>
                <a:gd name="connsiteX114" fmla="*/ 417240 w 437699"/>
                <a:gd name="connsiteY114" fmla="*/ 119967 h 462547"/>
                <a:gd name="connsiteX115" fmla="*/ 411661 w 437699"/>
                <a:gd name="connsiteY115" fmla="*/ 136707 h 462547"/>
                <a:gd name="connsiteX116" fmla="*/ 393061 w 437699"/>
                <a:gd name="connsiteY116" fmla="*/ 171116 h 462547"/>
                <a:gd name="connsiteX117" fmla="*/ 389341 w 437699"/>
                <a:gd name="connsiteY117" fmla="*/ 176696 h 462547"/>
                <a:gd name="connsiteX118" fmla="*/ 378182 w 437699"/>
                <a:gd name="connsiteY118" fmla="*/ 196225 h 462547"/>
                <a:gd name="connsiteX119" fmla="*/ 371672 w 437699"/>
                <a:gd name="connsiteY119" fmla="*/ 213895 h 462547"/>
                <a:gd name="connsiteX120" fmla="*/ 384691 w 437699"/>
                <a:gd name="connsiteY120" fmla="*/ 276203 h 462547"/>
                <a:gd name="connsiteX121" fmla="*/ 396781 w 437699"/>
                <a:gd name="connsiteY121" fmla="*/ 299453 h 462547"/>
                <a:gd name="connsiteX122" fmla="*/ 412590 w 437699"/>
                <a:gd name="connsiteY122" fmla="*/ 329212 h 462547"/>
                <a:gd name="connsiteX123" fmla="*/ 419100 w 437699"/>
                <a:gd name="connsiteY123" fmla="*/ 350601 h 462547"/>
                <a:gd name="connsiteX124" fmla="*/ 419100 w 437699"/>
                <a:gd name="connsiteY124" fmla="*/ 358041 h 462547"/>
                <a:gd name="connsiteX125" fmla="*/ 418171 w 437699"/>
                <a:gd name="connsiteY125" fmla="*/ 361761 h 462547"/>
                <a:gd name="connsiteX126" fmla="*/ 416311 w 437699"/>
                <a:gd name="connsiteY126" fmla="*/ 364551 h 462547"/>
                <a:gd name="connsiteX127" fmla="*/ 414451 w 437699"/>
                <a:gd name="connsiteY127" fmla="*/ 366411 h 462547"/>
                <a:gd name="connsiteX128" fmla="*/ 410731 w 437699"/>
                <a:gd name="connsiteY128" fmla="*/ 368271 h 462547"/>
                <a:gd name="connsiteX129" fmla="*/ 402361 w 437699"/>
                <a:gd name="connsiteY129" fmla="*/ 370131 h 462547"/>
                <a:gd name="connsiteX130" fmla="*/ 393061 w 437699"/>
                <a:gd name="connsiteY130" fmla="*/ 371061 h 462547"/>
                <a:gd name="connsiteX131" fmla="*/ 375391 w 437699"/>
                <a:gd name="connsiteY131" fmla="*/ 370131 h 462547"/>
                <a:gd name="connsiteX132" fmla="*/ 338192 w 437699"/>
                <a:gd name="connsiteY132" fmla="*/ 363621 h 462547"/>
                <a:gd name="connsiteX133" fmla="*/ 334473 w 437699"/>
                <a:gd name="connsiteY133" fmla="*/ 362691 h 462547"/>
                <a:gd name="connsiteX134" fmla="*/ 314943 w 437699"/>
                <a:gd name="connsiteY134" fmla="*/ 358971 h 462547"/>
                <a:gd name="connsiteX135" fmla="*/ 300063 w 437699"/>
                <a:gd name="connsiteY135" fmla="*/ 357111 h 462547"/>
                <a:gd name="connsiteX136" fmla="*/ 299134 w 437699"/>
                <a:gd name="connsiteY136" fmla="*/ 357111 h 462547"/>
                <a:gd name="connsiteX137" fmla="*/ 297274 w 437699"/>
                <a:gd name="connsiteY137" fmla="*/ 357111 h 462547"/>
                <a:gd name="connsiteX138" fmla="*/ 293553 w 437699"/>
                <a:gd name="connsiteY138" fmla="*/ 356181 h 462547"/>
                <a:gd name="connsiteX139" fmla="*/ 284254 w 437699"/>
                <a:gd name="connsiteY139" fmla="*/ 355251 h 462547"/>
                <a:gd name="connsiteX140" fmla="*/ 280534 w 437699"/>
                <a:gd name="connsiteY140" fmla="*/ 355251 h 462547"/>
                <a:gd name="connsiteX141" fmla="*/ 274024 w 437699"/>
                <a:gd name="connsiteY141" fmla="*/ 358041 h 462547"/>
                <a:gd name="connsiteX142" fmla="*/ 267514 w 437699"/>
                <a:gd name="connsiteY142" fmla="*/ 364551 h 462547"/>
                <a:gd name="connsiteX143" fmla="*/ 241475 w 437699"/>
                <a:gd name="connsiteY143" fmla="*/ 393380 h 462547"/>
                <a:gd name="connsiteX144" fmla="*/ 201486 w 437699"/>
                <a:gd name="connsiteY144" fmla="*/ 430579 h 462547"/>
                <a:gd name="connsiteX145" fmla="*/ 178237 w 437699"/>
                <a:gd name="connsiteY145" fmla="*/ 444529 h 462547"/>
                <a:gd name="connsiteX146" fmla="*/ 167077 w 437699"/>
                <a:gd name="connsiteY146" fmla="*/ 447319 h 462547"/>
                <a:gd name="connsiteX147" fmla="*/ 164287 w 437699"/>
                <a:gd name="connsiteY147" fmla="*/ 447319 h 462547"/>
                <a:gd name="connsiteX148" fmla="*/ 161497 w 437699"/>
                <a:gd name="connsiteY148" fmla="*/ 447319 h 462547"/>
                <a:gd name="connsiteX149" fmla="*/ 157777 w 437699"/>
                <a:gd name="connsiteY149" fmla="*/ 446389 h 462547"/>
                <a:gd name="connsiteX150" fmla="*/ 154987 w 437699"/>
                <a:gd name="connsiteY150" fmla="*/ 444529 h 462547"/>
                <a:gd name="connsiteX151" fmla="*/ 152197 w 437699"/>
                <a:gd name="connsiteY151" fmla="*/ 441739 h 462547"/>
                <a:gd name="connsiteX152" fmla="*/ 147547 w 437699"/>
                <a:gd name="connsiteY152" fmla="*/ 432439 h 462547"/>
                <a:gd name="connsiteX153" fmla="*/ 142897 w 437699"/>
                <a:gd name="connsiteY153" fmla="*/ 413840 h 462547"/>
                <a:gd name="connsiteX154" fmla="*/ 141967 w 437699"/>
                <a:gd name="connsiteY154" fmla="*/ 381291 h 462547"/>
                <a:gd name="connsiteX155" fmla="*/ 141038 w 437699"/>
                <a:gd name="connsiteY155" fmla="*/ 355251 h 462547"/>
                <a:gd name="connsiteX156" fmla="*/ 135457 w 437699"/>
                <a:gd name="connsiteY156" fmla="*/ 326422 h 462547"/>
                <a:gd name="connsiteX157" fmla="*/ 119648 w 437699"/>
                <a:gd name="connsiteY157" fmla="*/ 302243 h 462547"/>
                <a:gd name="connsiteX158" fmla="*/ 98258 w 437699"/>
                <a:gd name="connsiteY158" fmla="*/ 285503 h 462547"/>
                <a:gd name="connsiteX159" fmla="*/ 75009 w 437699"/>
                <a:gd name="connsiteY159" fmla="*/ 272483 h 462547"/>
                <a:gd name="connsiteX160" fmla="*/ 74079 w 437699"/>
                <a:gd name="connsiteY160" fmla="*/ 272483 h 462547"/>
                <a:gd name="connsiteX161" fmla="*/ 70359 w 437699"/>
                <a:gd name="connsiteY161" fmla="*/ 270623 h 462547"/>
                <a:gd name="connsiteX162" fmla="*/ 31300 w 437699"/>
                <a:gd name="connsiteY162" fmla="*/ 247374 h 462547"/>
                <a:gd name="connsiteX163" fmla="*/ 20141 w 437699"/>
                <a:gd name="connsiteY163" fmla="*/ 237144 h 462547"/>
                <a:gd name="connsiteX164" fmla="*/ 17350 w 437699"/>
                <a:gd name="connsiteY164" fmla="*/ 231564 h 462547"/>
                <a:gd name="connsiteX165" fmla="*/ 16420 w 437699"/>
                <a:gd name="connsiteY165" fmla="*/ 227844 h 462547"/>
                <a:gd name="connsiteX166" fmla="*/ 16420 w 437699"/>
                <a:gd name="connsiteY166" fmla="*/ 225055 h 462547"/>
                <a:gd name="connsiteX167" fmla="*/ 17350 w 437699"/>
                <a:gd name="connsiteY167" fmla="*/ 222265 h 462547"/>
                <a:gd name="connsiteX168" fmla="*/ 20141 w 437699"/>
                <a:gd name="connsiteY168" fmla="*/ 217615 h 462547"/>
                <a:gd name="connsiteX169" fmla="*/ 27580 w 437699"/>
                <a:gd name="connsiteY169" fmla="*/ 210175 h 462547"/>
                <a:gd name="connsiteX170" fmla="*/ 53619 w 437699"/>
                <a:gd name="connsiteY170" fmla="*/ 195295 h 462547"/>
                <a:gd name="connsiteX171" fmla="*/ 58269 w 437699"/>
                <a:gd name="connsiteY171" fmla="*/ 192505 h 462547"/>
                <a:gd name="connsiteX172" fmla="*/ 57340 w 437699"/>
                <a:gd name="connsiteY172" fmla="*/ 193435 h 462547"/>
                <a:gd name="connsiteX173" fmla="*/ 58269 w 437699"/>
                <a:gd name="connsiteY173" fmla="*/ 192505 h 462547"/>
                <a:gd name="connsiteX174" fmla="*/ 58269 w 437699"/>
                <a:gd name="connsiteY174" fmla="*/ 192505 h 462547"/>
                <a:gd name="connsiteX175" fmla="*/ 58269 w 437699"/>
                <a:gd name="connsiteY175" fmla="*/ 192505 h 462547"/>
                <a:gd name="connsiteX176" fmla="*/ 58269 w 437699"/>
                <a:gd name="connsiteY176" fmla="*/ 192505 h 462547"/>
                <a:gd name="connsiteX177" fmla="*/ 58269 w 437699"/>
                <a:gd name="connsiteY177" fmla="*/ 192505 h 462547"/>
                <a:gd name="connsiteX178" fmla="*/ 58269 w 437699"/>
                <a:gd name="connsiteY178" fmla="*/ 192505 h 462547"/>
                <a:gd name="connsiteX179" fmla="*/ 58269 w 437699"/>
                <a:gd name="connsiteY179" fmla="*/ 192505 h 462547"/>
                <a:gd name="connsiteX180" fmla="*/ 58269 w 437699"/>
                <a:gd name="connsiteY180" fmla="*/ 192505 h 462547"/>
                <a:gd name="connsiteX181" fmla="*/ 343772 w 437699"/>
                <a:gd name="connsiteY181" fmla="*/ 89278 h 462547"/>
                <a:gd name="connsiteX182" fmla="*/ 342842 w 437699"/>
                <a:gd name="connsiteY182" fmla="*/ 89278 h 462547"/>
                <a:gd name="connsiteX183" fmla="*/ 343772 w 437699"/>
                <a:gd name="connsiteY183" fmla="*/ 89278 h 462547"/>
                <a:gd name="connsiteX184" fmla="*/ 343772 w 437699"/>
                <a:gd name="connsiteY184" fmla="*/ 89278 h 462547"/>
                <a:gd name="connsiteX185" fmla="*/ 130807 w 437699"/>
                <a:gd name="connsiteY185" fmla="*/ 125547 h 462547"/>
                <a:gd name="connsiteX186" fmla="*/ 130807 w 437699"/>
                <a:gd name="connsiteY186" fmla="*/ 126477 h 462547"/>
                <a:gd name="connsiteX187" fmla="*/ 130807 w 437699"/>
                <a:gd name="connsiteY187" fmla="*/ 125547 h 462547"/>
                <a:gd name="connsiteX188" fmla="*/ 130807 w 437699"/>
                <a:gd name="connsiteY188" fmla="*/ 125547 h 462547"/>
                <a:gd name="connsiteX189" fmla="*/ 388411 w 437699"/>
                <a:gd name="connsiteY189" fmla="*/ 218545 h 462547"/>
                <a:gd name="connsiteX190" fmla="*/ 388411 w 437699"/>
                <a:gd name="connsiteY190" fmla="*/ 218545 h 462547"/>
                <a:gd name="connsiteX191" fmla="*/ 388411 w 437699"/>
                <a:gd name="connsiteY191" fmla="*/ 218545 h 462547"/>
                <a:gd name="connsiteX192" fmla="*/ 388411 w 437699"/>
                <a:gd name="connsiteY192" fmla="*/ 218545 h 462547"/>
                <a:gd name="connsiteX193" fmla="*/ 100118 w 437699"/>
                <a:gd name="connsiteY193" fmla="*/ 308752 h 462547"/>
                <a:gd name="connsiteX194" fmla="*/ 100118 w 437699"/>
                <a:gd name="connsiteY194" fmla="*/ 308752 h 462547"/>
                <a:gd name="connsiteX195" fmla="*/ 100118 w 437699"/>
                <a:gd name="connsiteY195" fmla="*/ 308752 h 462547"/>
                <a:gd name="connsiteX196" fmla="*/ 100118 w 437699"/>
                <a:gd name="connsiteY196" fmla="*/ 308752 h 462547"/>
                <a:gd name="connsiteX197" fmla="*/ 300993 w 437699"/>
                <a:gd name="connsiteY197" fmla="*/ 369201 h 462547"/>
                <a:gd name="connsiteX198" fmla="*/ 300993 w 437699"/>
                <a:gd name="connsiteY198" fmla="*/ 369201 h 462547"/>
                <a:gd name="connsiteX199" fmla="*/ 300993 w 437699"/>
                <a:gd name="connsiteY199" fmla="*/ 369201 h 462547"/>
                <a:gd name="connsiteX200" fmla="*/ 300993 w 437699"/>
                <a:gd name="connsiteY200" fmla="*/ 369201 h 462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Lst>
              <a:rect l="l" t="t" r="r" b="b"/>
              <a:pathLst>
                <a:path w="437699" h="462547">
                  <a:moveTo>
                    <a:pt x="171727" y="2790"/>
                  </a:moveTo>
                  <a:cubicBezTo>
                    <a:pt x="169867" y="3720"/>
                    <a:pt x="168007" y="4650"/>
                    <a:pt x="166146" y="5580"/>
                  </a:cubicBezTo>
                  <a:cubicBezTo>
                    <a:pt x="164287" y="6510"/>
                    <a:pt x="162427" y="8370"/>
                    <a:pt x="161497" y="9300"/>
                  </a:cubicBezTo>
                  <a:cubicBezTo>
                    <a:pt x="157777" y="13020"/>
                    <a:pt x="154987" y="16740"/>
                    <a:pt x="153127" y="21390"/>
                  </a:cubicBezTo>
                  <a:cubicBezTo>
                    <a:pt x="142897" y="39989"/>
                    <a:pt x="141038" y="61379"/>
                    <a:pt x="139177" y="81838"/>
                  </a:cubicBezTo>
                  <a:cubicBezTo>
                    <a:pt x="138247" y="86488"/>
                    <a:pt x="138247" y="91138"/>
                    <a:pt x="137317" y="95788"/>
                  </a:cubicBezTo>
                  <a:cubicBezTo>
                    <a:pt x="136388" y="105087"/>
                    <a:pt x="133597" y="114387"/>
                    <a:pt x="130807" y="123687"/>
                  </a:cubicBezTo>
                  <a:cubicBezTo>
                    <a:pt x="128947" y="128337"/>
                    <a:pt x="126158" y="132987"/>
                    <a:pt x="122438" y="137637"/>
                  </a:cubicBezTo>
                  <a:cubicBezTo>
                    <a:pt x="118718" y="142287"/>
                    <a:pt x="114998" y="146006"/>
                    <a:pt x="110348" y="149726"/>
                  </a:cubicBezTo>
                  <a:cubicBezTo>
                    <a:pt x="101978" y="156236"/>
                    <a:pt x="92679" y="160886"/>
                    <a:pt x="82449" y="165536"/>
                  </a:cubicBezTo>
                  <a:cubicBezTo>
                    <a:pt x="62919" y="173906"/>
                    <a:pt x="41530" y="179486"/>
                    <a:pt x="22930" y="191575"/>
                  </a:cubicBezTo>
                  <a:cubicBezTo>
                    <a:pt x="18280" y="194365"/>
                    <a:pt x="13631" y="198085"/>
                    <a:pt x="9910" y="202735"/>
                  </a:cubicBezTo>
                  <a:cubicBezTo>
                    <a:pt x="6191" y="206455"/>
                    <a:pt x="3400" y="211105"/>
                    <a:pt x="1541" y="216685"/>
                  </a:cubicBezTo>
                  <a:cubicBezTo>
                    <a:pt x="-319" y="221335"/>
                    <a:pt x="-319" y="225984"/>
                    <a:pt x="611" y="230634"/>
                  </a:cubicBezTo>
                  <a:cubicBezTo>
                    <a:pt x="1541" y="235284"/>
                    <a:pt x="3400" y="239004"/>
                    <a:pt x="5261" y="242724"/>
                  </a:cubicBezTo>
                  <a:cubicBezTo>
                    <a:pt x="9910" y="251094"/>
                    <a:pt x="17350" y="257604"/>
                    <a:pt x="24790" y="263184"/>
                  </a:cubicBezTo>
                  <a:cubicBezTo>
                    <a:pt x="32230" y="268763"/>
                    <a:pt x="40600" y="274343"/>
                    <a:pt x="48970" y="278993"/>
                  </a:cubicBezTo>
                  <a:cubicBezTo>
                    <a:pt x="65709" y="289223"/>
                    <a:pt x="83379" y="296663"/>
                    <a:pt x="98258" y="308752"/>
                  </a:cubicBezTo>
                  <a:cubicBezTo>
                    <a:pt x="103838" y="312472"/>
                    <a:pt x="108488" y="317122"/>
                    <a:pt x="113138" y="322702"/>
                  </a:cubicBezTo>
                  <a:cubicBezTo>
                    <a:pt x="114998" y="325492"/>
                    <a:pt x="117788" y="329212"/>
                    <a:pt x="118718" y="332932"/>
                  </a:cubicBezTo>
                  <a:cubicBezTo>
                    <a:pt x="121508" y="339442"/>
                    <a:pt x="123368" y="345952"/>
                    <a:pt x="124298" y="352461"/>
                  </a:cubicBezTo>
                  <a:cubicBezTo>
                    <a:pt x="127088" y="374781"/>
                    <a:pt x="125228" y="397100"/>
                    <a:pt x="128947" y="418490"/>
                  </a:cubicBezTo>
                  <a:cubicBezTo>
                    <a:pt x="130807" y="428719"/>
                    <a:pt x="134528" y="438949"/>
                    <a:pt x="140107" y="447319"/>
                  </a:cubicBezTo>
                  <a:cubicBezTo>
                    <a:pt x="143827" y="451969"/>
                    <a:pt x="147547" y="456619"/>
                    <a:pt x="154057" y="459409"/>
                  </a:cubicBezTo>
                  <a:cubicBezTo>
                    <a:pt x="159637" y="462199"/>
                    <a:pt x="165217" y="463129"/>
                    <a:pt x="171727" y="462199"/>
                  </a:cubicBezTo>
                  <a:cubicBezTo>
                    <a:pt x="178237" y="461269"/>
                    <a:pt x="184746" y="459409"/>
                    <a:pt x="191256" y="456619"/>
                  </a:cubicBezTo>
                  <a:cubicBezTo>
                    <a:pt x="204276" y="451039"/>
                    <a:pt x="216365" y="441739"/>
                    <a:pt x="227525" y="432439"/>
                  </a:cubicBezTo>
                  <a:cubicBezTo>
                    <a:pt x="248915" y="414770"/>
                    <a:pt x="268444" y="394310"/>
                    <a:pt x="286114" y="372921"/>
                  </a:cubicBezTo>
                  <a:cubicBezTo>
                    <a:pt x="287974" y="371061"/>
                    <a:pt x="288904" y="369201"/>
                    <a:pt x="288904" y="366411"/>
                  </a:cubicBezTo>
                  <a:lnTo>
                    <a:pt x="288904" y="366411"/>
                  </a:lnTo>
                  <a:cubicBezTo>
                    <a:pt x="290764" y="366411"/>
                    <a:pt x="292624" y="367341"/>
                    <a:pt x="295414" y="367341"/>
                  </a:cubicBezTo>
                  <a:cubicBezTo>
                    <a:pt x="297274" y="367341"/>
                    <a:pt x="299134" y="368271"/>
                    <a:pt x="301923" y="368271"/>
                  </a:cubicBezTo>
                  <a:cubicBezTo>
                    <a:pt x="301923" y="368271"/>
                    <a:pt x="301923" y="368271"/>
                    <a:pt x="301923" y="368271"/>
                  </a:cubicBezTo>
                  <a:cubicBezTo>
                    <a:pt x="301923" y="368271"/>
                    <a:pt x="301923" y="368271"/>
                    <a:pt x="302853" y="368271"/>
                  </a:cubicBezTo>
                  <a:cubicBezTo>
                    <a:pt x="302853" y="368271"/>
                    <a:pt x="302853" y="368271"/>
                    <a:pt x="302853" y="368271"/>
                  </a:cubicBezTo>
                  <a:cubicBezTo>
                    <a:pt x="302853" y="368271"/>
                    <a:pt x="302853" y="368271"/>
                    <a:pt x="302853" y="368271"/>
                  </a:cubicBezTo>
                  <a:cubicBezTo>
                    <a:pt x="302853" y="368271"/>
                    <a:pt x="302853" y="368271"/>
                    <a:pt x="302853" y="368271"/>
                  </a:cubicBezTo>
                  <a:cubicBezTo>
                    <a:pt x="302853" y="368271"/>
                    <a:pt x="302853" y="368271"/>
                    <a:pt x="302853" y="368271"/>
                  </a:cubicBezTo>
                  <a:cubicBezTo>
                    <a:pt x="302853" y="368271"/>
                    <a:pt x="302853" y="368271"/>
                    <a:pt x="302853" y="368271"/>
                  </a:cubicBezTo>
                  <a:lnTo>
                    <a:pt x="302853" y="368271"/>
                  </a:lnTo>
                  <a:cubicBezTo>
                    <a:pt x="302853" y="368271"/>
                    <a:pt x="302853" y="368271"/>
                    <a:pt x="302853" y="368271"/>
                  </a:cubicBezTo>
                  <a:cubicBezTo>
                    <a:pt x="302853" y="368271"/>
                    <a:pt x="302853" y="368271"/>
                    <a:pt x="302853" y="368271"/>
                  </a:cubicBezTo>
                  <a:cubicBezTo>
                    <a:pt x="302853" y="368271"/>
                    <a:pt x="303784" y="368271"/>
                    <a:pt x="303784" y="368271"/>
                  </a:cubicBezTo>
                  <a:cubicBezTo>
                    <a:pt x="303784" y="368271"/>
                    <a:pt x="303784" y="368271"/>
                    <a:pt x="302853" y="368271"/>
                  </a:cubicBezTo>
                  <a:cubicBezTo>
                    <a:pt x="314013" y="370131"/>
                    <a:pt x="325173" y="371991"/>
                    <a:pt x="335402" y="374781"/>
                  </a:cubicBezTo>
                  <a:cubicBezTo>
                    <a:pt x="348422" y="377571"/>
                    <a:pt x="360512" y="380361"/>
                    <a:pt x="373532" y="382221"/>
                  </a:cubicBezTo>
                  <a:cubicBezTo>
                    <a:pt x="385621" y="384081"/>
                    <a:pt x="397711" y="385011"/>
                    <a:pt x="409801" y="383151"/>
                  </a:cubicBezTo>
                  <a:cubicBezTo>
                    <a:pt x="419100" y="381291"/>
                    <a:pt x="428400" y="376641"/>
                    <a:pt x="433980" y="368271"/>
                  </a:cubicBezTo>
                  <a:cubicBezTo>
                    <a:pt x="436770" y="362691"/>
                    <a:pt x="437700" y="356181"/>
                    <a:pt x="437700" y="349671"/>
                  </a:cubicBezTo>
                  <a:cubicBezTo>
                    <a:pt x="436770" y="341302"/>
                    <a:pt x="434910" y="332002"/>
                    <a:pt x="431190" y="324562"/>
                  </a:cubicBezTo>
                  <a:cubicBezTo>
                    <a:pt x="421890" y="300383"/>
                    <a:pt x="406081" y="278993"/>
                    <a:pt x="395851" y="255744"/>
                  </a:cubicBezTo>
                  <a:cubicBezTo>
                    <a:pt x="393061" y="248304"/>
                    <a:pt x="390271" y="240864"/>
                    <a:pt x="389341" y="232494"/>
                  </a:cubicBezTo>
                  <a:cubicBezTo>
                    <a:pt x="388411" y="226914"/>
                    <a:pt x="388411" y="222265"/>
                    <a:pt x="389341" y="216685"/>
                  </a:cubicBezTo>
                  <a:cubicBezTo>
                    <a:pt x="390271" y="212965"/>
                    <a:pt x="391201" y="209245"/>
                    <a:pt x="392131" y="205525"/>
                  </a:cubicBezTo>
                  <a:cubicBezTo>
                    <a:pt x="394921" y="199015"/>
                    <a:pt x="398641" y="192505"/>
                    <a:pt x="402361" y="185995"/>
                  </a:cubicBezTo>
                  <a:cubicBezTo>
                    <a:pt x="407011" y="178556"/>
                    <a:pt x="411661" y="171116"/>
                    <a:pt x="416311" y="163676"/>
                  </a:cubicBezTo>
                  <a:cubicBezTo>
                    <a:pt x="424681" y="149726"/>
                    <a:pt x="433980" y="133917"/>
                    <a:pt x="435840" y="117177"/>
                  </a:cubicBezTo>
                  <a:cubicBezTo>
                    <a:pt x="436770" y="109737"/>
                    <a:pt x="435840" y="103227"/>
                    <a:pt x="432120" y="96718"/>
                  </a:cubicBezTo>
                  <a:cubicBezTo>
                    <a:pt x="430260" y="92998"/>
                    <a:pt x="427470" y="91138"/>
                    <a:pt x="424681" y="88348"/>
                  </a:cubicBezTo>
                  <a:cubicBezTo>
                    <a:pt x="421890" y="86488"/>
                    <a:pt x="418171" y="84628"/>
                    <a:pt x="414451" y="83698"/>
                  </a:cubicBezTo>
                  <a:cubicBezTo>
                    <a:pt x="410731" y="82768"/>
                    <a:pt x="407011" y="81838"/>
                    <a:pt x="403291" y="81838"/>
                  </a:cubicBezTo>
                  <a:cubicBezTo>
                    <a:pt x="399571" y="81838"/>
                    <a:pt x="394921" y="81838"/>
                    <a:pt x="391201" y="81838"/>
                  </a:cubicBezTo>
                  <a:cubicBezTo>
                    <a:pt x="381901" y="81838"/>
                    <a:pt x="372602" y="83698"/>
                    <a:pt x="363302" y="85558"/>
                  </a:cubicBezTo>
                  <a:cubicBezTo>
                    <a:pt x="356792" y="86488"/>
                    <a:pt x="351212" y="87418"/>
                    <a:pt x="344702" y="88348"/>
                  </a:cubicBezTo>
                  <a:cubicBezTo>
                    <a:pt x="339123" y="89278"/>
                    <a:pt x="332613" y="89278"/>
                    <a:pt x="326103" y="89278"/>
                  </a:cubicBezTo>
                  <a:cubicBezTo>
                    <a:pt x="318663" y="89278"/>
                    <a:pt x="311223" y="89278"/>
                    <a:pt x="303784" y="88348"/>
                  </a:cubicBezTo>
                  <a:cubicBezTo>
                    <a:pt x="303784" y="88348"/>
                    <a:pt x="303784" y="88348"/>
                    <a:pt x="303784" y="88348"/>
                  </a:cubicBezTo>
                  <a:cubicBezTo>
                    <a:pt x="303784" y="88348"/>
                    <a:pt x="302853" y="88348"/>
                    <a:pt x="302853" y="88348"/>
                  </a:cubicBezTo>
                  <a:cubicBezTo>
                    <a:pt x="302853" y="88348"/>
                    <a:pt x="303784" y="88348"/>
                    <a:pt x="303784" y="88348"/>
                  </a:cubicBezTo>
                  <a:cubicBezTo>
                    <a:pt x="296343" y="87418"/>
                    <a:pt x="288904" y="85558"/>
                    <a:pt x="282394" y="82768"/>
                  </a:cubicBezTo>
                  <a:cubicBezTo>
                    <a:pt x="275884" y="79978"/>
                    <a:pt x="270304" y="76258"/>
                    <a:pt x="264724" y="72538"/>
                  </a:cubicBezTo>
                  <a:cubicBezTo>
                    <a:pt x="257285" y="66958"/>
                    <a:pt x="250775" y="59519"/>
                    <a:pt x="244265" y="53009"/>
                  </a:cubicBezTo>
                  <a:cubicBezTo>
                    <a:pt x="239615" y="47429"/>
                    <a:pt x="234965" y="41849"/>
                    <a:pt x="230315" y="35339"/>
                  </a:cubicBezTo>
                  <a:cubicBezTo>
                    <a:pt x="224736" y="28829"/>
                    <a:pt x="219155" y="22319"/>
                    <a:pt x="213576" y="16740"/>
                  </a:cubicBezTo>
                  <a:cubicBezTo>
                    <a:pt x="207066" y="11160"/>
                    <a:pt x="200556" y="5580"/>
                    <a:pt x="193116" y="2790"/>
                  </a:cubicBezTo>
                  <a:cubicBezTo>
                    <a:pt x="189396" y="930"/>
                    <a:pt x="185676" y="0"/>
                    <a:pt x="181026" y="0"/>
                  </a:cubicBezTo>
                  <a:cubicBezTo>
                    <a:pt x="178237" y="930"/>
                    <a:pt x="174517" y="1860"/>
                    <a:pt x="171727" y="2790"/>
                  </a:cubicBezTo>
                  <a:lnTo>
                    <a:pt x="171727" y="2790"/>
                  </a:lnTo>
                  <a:close/>
                  <a:moveTo>
                    <a:pt x="58269" y="192505"/>
                  </a:moveTo>
                  <a:cubicBezTo>
                    <a:pt x="61990" y="191575"/>
                    <a:pt x="64779" y="189715"/>
                    <a:pt x="68499" y="188785"/>
                  </a:cubicBezTo>
                  <a:lnTo>
                    <a:pt x="72219" y="187855"/>
                  </a:lnTo>
                  <a:cubicBezTo>
                    <a:pt x="81519" y="184136"/>
                    <a:pt x="90819" y="180416"/>
                    <a:pt x="99189" y="176696"/>
                  </a:cubicBezTo>
                  <a:cubicBezTo>
                    <a:pt x="114998" y="169256"/>
                    <a:pt x="127088" y="159026"/>
                    <a:pt x="136388" y="147866"/>
                  </a:cubicBezTo>
                  <a:cubicBezTo>
                    <a:pt x="143827" y="137637"/>
                    <a:pt x="149407" y="125547"/>
                    <a:pt x="152197" y="110667"/>
                  </a:cubicBezTo>
                  <a:cubicBezTo>
                    <a:pt x="154057" y="101368"/>
                    <a:pt x="154987" y="92068"/>
                    <a:pt x="155917" y="82768"/>
                  </a:cubicBezTo>
                  <a:lnTo>
                    <a:pt x="155917" y="81838"/>
                  </a:lnTo>
                  <a:cubicBezTo>
                    <a:pt x="155917" y="77188"/>
                    <a:pt x="156847" y="73468"/>
                    <a:pt x="157777" y="68818"/>
                  </a:cubicBezTo>
                  <a:cubicBezTo>
                    <a:pt x="159637" y="55799"/>
                    <a:pt x="162427" y="45569"/>
                    <a:pt x="165217" y="37199"/>
                  </a:cubicBezTo>
                  <a:cubicBezTo>
                    <a:pt x="167077" y="32549"/>
                    <a:pt x="168937" y="28829"/>
                    <a:pt x="171727" y="26039"/>
                  </a:cubicBezTo>
                  <a:cubicBezTo>
                    <a:pt x="172656" y="25109"/>
                    <a:pt x="173587" y="23249"/>
                    <a:pt x="175446" y="22319"/>
                  </a:cubicBezTo>
                  <a:cubicBezTo>
                    <a:pt x="176377" y="21390"/>
                    <a:pt x="177306" y="21390"/>
                    <a:pt x="178237" y="20460"/>
                  </a:cubicBezTo>
                  <a:cubicBezTo>
                    <a:pt x="179166" y="20460"/>
                    <a:pt x="179166" y="20460"/>
                    <a:pt x="180096" y="19530"/>
                  </a:cubicBezTo>
                  <a:cubicBezTo>
                    <a:pt x="180096" y="19530"/>
                    <a:pt x="181026" y="19530"/>
                    <a:pt x="181026" y="19530"/>
                  </a:cubicBezTo>
                  <a:cubicBezTo>
                    <a:pt x="181026" y="19530"/>
                    <a:pt x="181956" y="19530"/>
                    <a:pt x="181956" y="19530"/>
                  </a:cubicBezTo>
                  <a:cubicBezTo>
                    <a:pt x="183816" y="19530"/>
                    <a:pt x="184746" y="20460"/>
                    <a:pt x="186606" y="20460"/>
                  </a:cubicBezTo>
                  <a:cubicBezTo>
                    <a:pt x="189396" y="21390"/>
                    <a:pt x="192186" y="23249"/>
                    <a:pt x="194976" y="25109"/>
                  </a:cubicBezTo>
                  <a:cubicBezTo>
                    <a:pt x="205206" y="33479"/>
                    <a:pt x="214505" y="43709"/>
                    <a:pt x="222875" y="53939"/>
                  </a:cubicBezTo>
                  <a:lnTo>
                    <a:pt x="227525" y="59519"/>
                  </a:lnTo>
                  <a:cubicBezTo>
                    <a:pt x="241475" y="76258"/>
                    <a:pt x="255425" y="87418"/>
                    <a:pt x="269374" y="93928"/>
                  </a:cubicBezTo>
                  <a:cubicBezTo>
                    <a:pt x="284254" y="101368"/>
                    <a:pt x="301923" y="105087"/>
                    <a:pt x="324243" y="105087"/>
                  </a:cubicBezTo>
                  <a:lnTo>
                    <a:pt x="325173" y="105087"/>
                  </a:lnTo>
                  <a:cubicBezTo>
                    <a:pt x="329823" y="105087"/>
                    <a:pt x="333542" y="105087"/>
                    <a:pt x="338192" y="105087"/>
                  </a:cubicBezTo>
                  <a:cubicBezTo>
                    <a:pt x="340983" y="105087"/>
                    <a:pt x="344702" y="104157"/>
                    <a:pt x="347492" y="104157"/>
                  </a:cubicBezTo>
                  <a:lnTo>
                    <a:pt x="348422" y="104157"/>
                  </a:lnTo>
                  <a:cubicBezTo>
                    <a:pt x="351212" y="104157"/>
                    <a:pt x="354932" y="103227"/>
                    <a:pt x="357722" y="103227"/>
                  </a:cubicBezTo>
                  <a:lnTo>
                    <a:pt x="359582" y="103227"/>
                  </a:lnTo>
                  <a:cubicBezTo>
                    <a:pt x="363302" y="102297"/>
                    <a:pt x="367022" y="102297"/>
                    <a:pt x="369812" y="101368"/>
                  </a:cubicBezTo>
                  <a:cubicBezTo>
                    <a:pt x="376322" y="100438"/>
                    <a:pt x="384691" y="99508"/>
                    <a:pt x="392131" y="99508"/>
                  </a:cubicBezTo>
                  <a:cubicBezTo>
                    <a:pt x="395851" y="99508"/>
                    <a:pt x="398641" y="99508"/>
                    <a:pt x="402361" y="100438"/>
                  </a:cubicBezTo>
                  <a:cubicBezTo>
                    <a:pt x="405151" y="101368"/>
                    <a:pt x="407941" y="101368"/>
                    <a:pt x="409801" y="102297"/>
                  </a:cubicBezTo>
                  <a:cubicBezTo>
                    <a:pt x="410731" y="103227"/>
                    <a:pt x="411661" y="103227"/>
                    <a:pt x="412590" y="104157"/>
                  </a:cubicBezTo>
                  <a:cubicBezTo>
                    <a:pt x="413521" y="105087"/>
                    <a:pt x="413521" y="105087"/>
                    <a:pt x="414451" y="106017"/>
                  </a:cubicBezTo>
                  <a:cubicBezTo>
                    <a:pt x="415381" y="106947"/>
                    <a:pt x="415381" y="107877"/>
                    <a:pt x="416311" y="108807"/>
                  </a:cubicBezTo>
                  <a:cubicBezTo>
                    <a:pt x="417240" y="109737"/>
                    <a:pt x="417240" y="111597"/>
                    <a:pt x="417240" y="113457"/>
                  </a:cubicBezTo>
                  <a:cubicBezTo>
                    <a:pt x="417240" y="115317"/>
                    <a:pt x="417240" y="118107"/>
                    <a:pt x="417240" y="119967"/>
                  </a:cubicBezTo>
                  <a:cubicBezTo>
                    <a:pt x="416311" y="124617"/>
                    <a:pt x="414451" y="130197"/>
                    <a:pt x="411661" y="136707"/>
                  </a:cubicBezTo>
                  <a:cubicBezTo>
                    <a:pt x="406081" y="148796"/>
                    <a:pt x="399571" y="159956"/>
                    <a:pt x="393061" y="171116"/>
                  </a:cubicBezTo>
                  <a:lnTo>
                    <a:pt x="389341" y="176696"/>
                  </a:lnTo>
                  <a:cubicBezTo>
                    <a:pt x="385621" y="183206"/>
                    <a:pt x="381901" y="189715"/>
                    <a:pt x="378182" y="196225"/>
                  </a:cubicBezTo>
                  <a:cubicBezTo>
                    <a:pt x="375391" y="201805"/>
                    <a:pt x="372602" y="207385"/>
                    <a:pt x="371672" y="213895"/>
                  </a:cubicBezTo>
                  <a:cubicBezTo>
                    <a:pt x="367022" y="237144"/>
                    <a:pt x="376322" y="259464"/>
                    <a:pt x="384691" y="276203"/>
                  </a:cubicBezTo>
                  <a:cubicBezTo>
                    <a:pt x="388411" y="284573"/>
                    <a:pt x="393061" y="292013"/>
                    <a:pt x="396781" y="299453"/>
                  </a:cubicBezTo>
                  <a:cubicBezTo>
                    <a:pt x="402361" y="308752"/>
                    <a:pt x="407941" y="318982"/>
                    <a:pt x="412590" y="329212"/>
                  </a:cubicBezTo>
                  <a:cubicBezTo>
                    <a:pt x="416311" y="337582"/>
                    <a:pt x="418171" y="344092"/>
                    <a:pt x="419100" y="350601"/>
                  </a:cubicBezTo>
                  <a:cubicBezTo>
                    <a:pt x="419100" y="353391"/>
                    <a:pt x="419100" y="356181"/>
                    <a:pt x="419100" y="358041"/>
                  </a:cubicBezTo>
                  <a:cubicBezTo>
                    <a:pt x="419100" y="359901"/>
                    <a:pt x="418171" y="360831"/>
                    <a:pt x="418171" y="361761"/>
                  </a:cubicBezTo>
                  <a:cubicBezTo>
                    <a:pt x="418171" y="362691"/>
                    <a:pt x="417240" y="363621"/>
                    <a:pt x="416311" y="364551"/>
                  </a:cubicBezTo>
                  <a:cubicBezTo>
                    <a:pt x="415381" y="365481"/>
                    <a:pt x="415381" y="366411"/>
                    <a:pt x="414451" y="366411"/>
                  </a:cubicBezTo>
                  <a:cubicBezTo>
                    <a:pt x="413521" y="367341"/>
                    <a:pt x="412590" y="368271"/>
                    <a:pt x="410731" y="368271"/>
                  </a:cubicBezTo>
                  <a:cubicBezTo>
                    <a:pt x="407941" y="369201"/>
                    <a:pt x="406081" y="370131"/>
                    <a:pt x="402361" y="370131"/>
                  </a:cubicBezTo>
                  <a:cubicBezTo>
                    <a:pt x="399571" y="370131"/>
                    <a:pt x="396781" y="371061"/>
                    <a:pt x="393061" y="371061"/>
                  </a:cubicBezTo>
                  <a:cubicBezTo>
                    <a:pt x="388411" y="371061"/>
                    <a:pt x="382832" y="371061"/>
                    <a:pt x="375391" y="370131"/>
                  </a:cubicBezTo>
                  <a:cubicBezTo>
                    <a:pt x="362372" y="368271"/>
                    <a:pt x="349352" y="365481"/>
                    <a:pt x="338192" y="363621"/>
                  </a:cubicBezTo>
                  <a:lnTo>
                    <a:pt x="334473" y="362691"/>
                  </a:lnTo>
                  <a:cubicBezTo>
                    <a:pt x="327963" y="361761"/>
                    <a:pt x="321453" y="359901"/>
                    <a:pt x="314943" y="358971"/>
                  </a:cubicBezTo>
                  <a:cubicBezTo>
                    <a:pt x="310293" y="358041"/>
                    <a:pt x="304713" y="357111"/>
                    <a:pt x="300063" y="357111"/>
                  </a:cubicBezTo>
                  <a:lnTo>
                    <a:pt x="299134" y="357111"/>
                  </a:lnTo>
                  <a:lnTo>
                    <a:pt x="297274" y="357111"/>
                  </a:lnTo>
                  <a:lnTo>
                    <a:pt x="293553" y="356181"/>
                  </a:lnTo>
                  <a:cubicBezTo>
                    <a:pt x="290764" y="355251"/>
                    <a:pt x="287044" y="355251"/>
                    <a:pt x="284254" y="355251"/>
                  </a:cubicBezTo>
                  <a:cubicBezTo>
                    <a:pt x="283324" y="355251"/>
                    <a:pt x="281464" y="355251"/>
                    <a:pt x="280534" y="355251"/>
                  </a:cubicBezTo>
                  <a:cubicBezTo>
                    <a:pt x="278674" y="355251"/>
                    <a:pt x="275884" y="356181"/>
                    <a:pt x="274024" y="358041"/>
                  </a:cubicBezTo>
                  <a:cubicBezTo>
                    <a:pt x="271234" y="359901"/>
                    <a:pt x="269374" y="361761"/>
                    <a:pt x="267514" y="364551"/>
                  </a:cubicBezTo>
                  <a:cubicBezTo>
                    <a:pt x="258214" y="375711"/>
                    <a:pt x="249844" y="385011"/>
                    <a:pt x="241475" y="393380"/>
                  </a:cubicBezTo>
                  <a:cubicBezTo>
                    <a:pt x="226595" y="409190"/>
                    <a:pt x="213576" y="421280"/>
                    <a:pt x="201486" y="430579"/>
                  </a:cubicBezTo>
                  <a:cubicBezTo>
                    <a:pt x="193116" y="437089"/>
                    <a:pt x="185676" y="441739"/>
                    <a:pt x="178237" y="444529"/>
                  </a:cubicBezTo>
                  <a:cubicBezTo>
                    <a:pt x="174517" y="446389"/>
                    <a:pt x="170796" y="447319"/>
                    <a:pt x="167077" y="447319"/>
                  </a:cubicBezTo>
                  <a:cubicBezTo>
                    <a:pt x="166146" y="447319"/>
                    <a:pt x="165217" y="447319"/>
                    <a:pt x="164287" y="447319"/>
                  </a:cubicBezTo>
                  <a:cubicBezTo>
                    <a:pt x="163357" y="447319"/>
                    <a:pt x="162427" y="447319"/>
                    <a:pt x="161497" y="447319"/>
                  </a:cubicBezTo>
                  <a:cubicBezTo>
                    <a:pt x="160567" y="447319"/>
                    <a:pt x="158707" y="446389"/>
                    <a:pt x="157777" y="446389"/>
                  </a:cubicBezTo>
                  <a:cubicBezTo>
                    <a:pt x="156847" y="445459"/>
                    <a:pt x="155917" y="445459"/>
                    <a:pt x="154987" y="444529"/>
                  </a:cubicBezTo>
                  <a:cubicBezTo>
                    <a:pt x="154057" y="443599"/>
                    <a:pt x="153127" y="442669"/>
                    <a:pt x="152197" y="441739"/>
                  </a:cubicBezTo>
                  <a:cubicBezTo>
                    <a:pt x="150337" y="438949"/>
                    <a:pt x="149407" y="436159"/>
                    <a:pt x="147547" y="432439"/>
                  </a:cubicBezTo>
                  <a:cubicBezTo>
                    <a:pt x="145687" y="426860"/>
                    <a:pt x="143827" y="420350"/>
                    <a:pt x="142897" y="413840"/>
                  </a:cubicBezTo>
                  <a:cubicBezTo>
                    <a:pt x="141967" y="403610"/>
                    <a:pt x="141967" y="392450"/>
                    <a:pt x="141967" y="381291"/>
                  </a:cubicBezTo>
                  <a:cubicBezTo>
                    <a:pt x="141967" y="373851"/>
                    <a:pt x="141967" y="364551"/>
                    <a:pt x="141038" y="355251"/>
                  </a:cubicBezTo>
                  <a:cubicBezTo>
                    <a:pt x="140107" y="344092"/>
                    <a:pt x="138247" y="334792"/>
                    <a:pt x="135457" y="326422"/>
                  </a:cubicBezTo>
                  <a:cubicBezTo>
                    <a:pt x="131738" y="318052"/>
                    <a:pt x="127088" y="309682"/>
                    <a:pt x="119648" y="302243"/>
                  </a:cubicBezTo>
                  <a:cubicBezTo>
                    <a:pt x="113138" y="294803"/>
                    <a:pt x="104768" y="289223"/>
                    <a:pt x="98258" y="285503"/>
                  </a:cubicBezTo>
                  <a:cubicBezTo>
                    <a:pt x="90819" y="280853"/>
                    <a:pt x="82449" y="276203"/>
                    <a:pt x="75009" y="272483"/>
                  </a:cubicBezTo>
                  <a:lnTo>
                    <a:pt x="74079" y="272483"/>
                  </a:lnTo>
                  <a:lnTo>
                    <a:pt x="70359" y="270623"/>
                  </a:lnTo>
                  <a:cubicBezTo>
                    <a:pt x="57340" y="263184"/>
                    <a:pt x="43390" y="255744"/>
                    <a:pt x="31300" y="247374"/>
                  </a:cubicBezTo>
                  <a:cubicBezTo>
                    <a:pt x="26650" y="243654"/>
                    <a:pt x="22930" y="240864"/>
                    <a:pt x="20141" y="237144"/>
                  </a:cubicBezTo>
                  <a:cubicBezTo>
                    <a:pt x="19210" y="235284"/>
                    <a:pt x="17350" y="233424"/>
                    <a:pt x="17350" y="231564"/>
                  </a:cubicBezTo>
                  <a:cubicBezTo>
                    <a:pt x="17350" y="230634"/>
                    <a:pt x="16420" y="228774"/>
                    <a:pt x="16420" y="227844"/>
                  </a:cubicBezTo>
                  <a:cubicBezTo>
                    <a:pt x="16420" y="226914"/>
                    <a:pt x="16420" y="225984"/>
                    <a:pt x="16420" y="225055"/>
                  </a:cubicBezTo>
                  <a:cubicBezTo>
                    <a:pt x="16420" y="224124"/>
                    <a:pt x="17350" y="223195"/>
                    <a:pt x="17350" y="222265"/>
                  </a:cubicBezTo>
                  <a:cubicBezTo>
                    <a:pt x="18280" y="220405"/>
                    <a:pt x="19210" y="219475"/>
                    <a:pt x="20141" y="217615"/>
                  </a:cubicBezTo>
                  <a:cubicBezTo>
                    <a:pt x="22000" y="214825"/>
                    <a:pt x="24790" y="212965"/>
                    <a:pt x="27580" y="210175"/>
                  </a:cubicBezTo>
                  <a:cubicBezTo>
                    <a:pt x="35020" y="204595"/>
                    <a:pt x="43390" y="199945"/>
                    <a:pt x="53619" y="195295"/>
                  </a:cubicBezTo>
                  <a:cubicBezTo>
                    <a:pt x="56409" y="193435"/>
                    <a:pt x="57340" y="193435"/>
                    <a:pt x="58269" y="192505"/>
                  </a:cubicBezTo>
                  <a:cubicBezTo>
                    <a:pt x="57340" y="193435"/>
                    <a:pt x="57340" y="193435"/>
                    <a:pt x="57340" y="193435"/>
                  </a:cubicBezTo>
                  <a:cubicBezTo>
                    <a:pt x="57340" y="192505"/>
                    <a:pt x="57340" y="192505"/>
                    <a:pt x="58269" y="192505"/>
                  </a:cubicBezTo>
                  <a:cubicBezTo>
                    <a:pt x="57340" y="192505"/>
                    <a:pt x="57340" y="192505"/>
                    <a:pt x="58269" y="192505"/>
                  </a:cubicBezTo>
                  <a:cubicBezTo>
                    <a:pt x="57340" y="192505"/>
                    <a:pt x="57340" y="192505"/>
                    <a:pt x="58269" y="192505"/>
                  </a:cubicBezTo>
                  <a:cubicBezTo>
                    <a:pt x="57340" y="192505"/>
                    <a:pt x="57340" y="192505"/>
                    <a:pt x="58269" y="192505"/>
                  </a:cubicBezTo>
                  <a:cubicBezTo>
                    <a:pt x="57340" y="192505"/>
                    <a:pt x="57340" y="192505"/>
                    <a:pt x="58269" y="192505"/>
                  </a:cubicBezTo>
                  <a:cubicBezTo>
                    <a:pt x="58269" y="192505"/>
                    <a:pt x="58269" y="192505"/>
                    <a:pt x="58269" y="192505"/>
                  </a:cubicBezTo>
                  <a:cubicBezTo>
                    <a:pt x="58269" y="192505"/>
                    <a:pt x="58269" y="192505"/>
                    <a:pt x="58269" y="192505"/>
                  </a:cubicBezTo>
                  <a:lnTo>
                    <a:pt x="58269" y="192505"/>
                  </a:lnTo>
                  <a:close/>
                  <a:moveTo>
                    <a:pt x="343772" y="89278"/>
                  </a:moveTo>
                  <a:cubicBezTo>
                    <a:pt x="343772" y="89278"/>
                    <a:pt x="342842" y="89278"/>
                    <a:pt x="342842" y="89278"/>
                  </a:cubicBezTo>
                  <a:cubicBezTo>
                    <a:pt x="342842" y="89278"/>
                    <a:pt x="343772" y="89278"/>
                    <a:pt x="343772" y="89278"/>
                  </a:cubicBezTo>
                  <a:lnTo>
                    <a:pt x="343772" y="89278"/>
                  </a:lnTo>
                  <a:close/>
                  <a:moveTo>
                    <a:pt x="130807" y="125547"/>
                  </a:moveTo>
                  <a:cubicBezTo>
                    <a:pt x="130807" y="125547"/>
                    <a:pt x="130807" y="126477"/>
                    <a:pt x="130807" y="126477"/>
                  </a:cubicBezTo>
                  <a:cubicBezTo>
                    <a:pt x="129878" y="126477"/>
                    <a:pt x="129878" y="125547"/>
                    <a:pt x="130807" y="125547"/>
                  </a:cubicBezTo>
                  <a:lnTo>
                    <a:pt x="130807" y="125547"/>
                  </a:lnTo>
                  <a:close/>
                  <a:moveTo>
                    <a:pt x="388411" y="218545"/>
                  </a:moveTo>
                  <a:cubicBezTo>
                    <a:pt x="388411" y="218545"/>
                    <a:pt x="388411" y="218545"/>
                    <a:pt x="388411" y="218545"/>
                  </a:cubicBezTo>
                  <a:cubicBezTo>
                    <a:pt x="388411" y="218545"/>
                    <a:pt x="388411" y="218545"/>
                    <a:pt x="388411" y="218545"/>
                  </a:cubicBezTo>
                  <a:lnTo>
                    <a:pt x="388411" y="218545"/>
                  </a:lnTo>
                  <a:close/>
                  <a:moveTo>
                    <a:pt x="100118" y="308752"/>
                  </a:moveTo>
                  <a:cubicBezTo>
                    <a:pt x="100118" y="308752"/>
                    <a:pt x="100118" y="308752"/>
                    <a:pt x="100118" y="308752"/>
                  </a:cubicBezTo>
                  <a:cubicBezTo>
                    <a:pt x="100118" y="308752"/>
                    <a:pt x="100118" y="308752"/>
                    <a:pt x="100118" y="308752"/>
                  </a:cubicBezTo>
                  <a:lnTo>
                    <a:pt x="100118" y="308752"/>
                  </a:lnTo>
                  <a:close/>
                  <a:moveTo>
                    <a:pt x="300993" y="369201"/>
                  </a:moveTo>
                  <a:cubicBezTo>
                    <a:pt x="300993" y="369201"/>
                    <a:pt x="300993" y="369201"/>
                    <a:pt x="300993" y="369201"/>
                  </a:cubicBezTo>
                  <a:cubicBezTo>
                    <a:pt x="300993" y="369201"/>
                    <a:pt x="300993" y="369201"/>
                    <a:pt x="300993" y="369201"/>
                  </a:cubicBezTo>
                  <a:lnTo>
                    <a:pt x="300993" y="369201"/>
                  </a:lnTo>
                  <a:close/>
                </a:path>
              </a:pathLst>
            </a:custGeom>
            <a:solidFill>
              <a:srgbClr val="0E0E0E"/>
            </a:solidFill>
            <a:ln w="93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Shape 96">
              <a:extLst>
                <a:ext uri="{FF2B5EF4-FFF2-40B4-BE49-F238E27FC236}">
                  <a16:creationId xmlns:a16="http://schemas.microsoft.com/office/drawing/2014/main" id="{2023F9A8-C56A-917F-76AD-9F2283DB695F}"/>
                </a:ext>
              </a:extLst>
            </p:cNvPr>
            <p:cNvSpPr/>
            <p:nvPr/>
          </p:nvSpPr>
          <p:spPr>
            <a:xfrm>
              <a:off x="8664596" y="1038028"/>
              <a:ext cx="402679" cy="427789"/>
            </a:xfrm>
            <a:custGeom>
              <a:avLst/>
              <a:gdLst>
                <a:gd name="connsiteX0" fmla="*/ 162746 w 402679"/>
                <a:gd name="connsiteY0" fmla="*/ 2790 h 427789"/>
                <a:gd name="connsiteX1" fmla="*/ 161816 w 402679"/>
                <a:gd name="connsiteY1" fmla="*/ 2790 h 427789"/>
                <a:gd name="connsiteX2" fmla="*/ 159956 w 402679"/>
                <a:gd name="connsiteY2" fmla="*/ 3720 h 427789"/>
                <a:gd name="connsiteX3" fmla="*/ 157166 w 402679"/>
                <a:gd name="connsiteY3" fmla="*/ 5580 h 427789"/>
                <a:gd name="connsiteX4" fmla="*/ 153446 w 402679"/>
                <a:gd name="connsiteY4" fmla="*/ 9300 h 427789"/>
                <a:gd name="connsiteX5" fmla="*/ 146936 w 402679"/>
                <a:gd name="connsiteY5" fmla="*/ 20459 h 427789"/>
                <a:gd name="connsiteX6" fmla="*/ 139497 w 402679"/>
                <a:gd name="connsiteY6" fmla="*/ 52079 h 427789"/>
                <a:gd name="connsiteX7" fmla="*/ 137637 w 402679"/>
                <a:gd name="connsiteY7" fmla="*/ 65098 h 427789"/>
                <a:gd name="connsiteX8" fmla="*/ 137637 w 402679"/>
                <a:gd name="connsiteY8" fmla="*/ 66028 h 427789"/>
                <a:gd name="connsiteX9" fmla="*/ 133916 w 402679"/>
                <a:gd name="connsiteY9" fmla="*/ 93928 h 427789"/>
                <a:gd name="connsiteX10" fmla="*/ 118107 w 402679"/>
                <a:gd name="connsiteY10" fmla="*/ 131127 h 427789"/>
                <a:gd name="connsiteX11" fmla="*/ 80908 w 402679"/>
                <a:gd name="connsiteY11" fmla="*/ 159956 h 427789"/>
                <a:gd name="connsiteX12" fmla="*/ 53939 w 402679"/>
                <a:gd name="connsiteY12" fmla="*/ 171116 h 427789"/>
                <a:gd name="connsiteX13" fmla="*/ 50218 w 402679"/>
                <a:gd name="connsiteY13" fmla="*/ 172046 h 427789"/>
                <a:gd name="connsiteX14" fmla="*/ 39989 w 402679"/>
                <a:gd name="connsiteY14" fmla="*/ 175766 h 427789"/>
                <a:gd name="connsiteX15" fmla="*/ 39059 w 402679"/>
                <a:gd name="connsiteY15" fmla="*/ 175766 h 427789"/>
                <a:gd name="connsiteX16" fmla="*/ 39059 w 402679"/>
                <a:gd name="connsiteY16" fmla="*/ 175766 h 427789"/>
                <a:gd name="connsiteX17" fmla="*/ 11160 w 402679"/>
                <a:gd name="connsiteY17" fmla="*/ 190645 h 427789"/>
                <a:gd name="connsiteX18" fmla="*/ 3720 w 402679"/>
                <a:gd name="connsiteY18" fmla="*/ 198085 h 427789"/>
                <a:gd name="connsiteX19" fmla="*/ 930 w 402679"/>
                <a:gd name="connsiteY19" fmla="*/ 202735 h 427789"/>
                <a:gd name="connsiteX20" fmla="*/ 0 w 402679"/>
                <a:gd name="connsiteY20" fmla="*/ 205525 h 427789"/>
                <a:gd name="connsiteX21" fmla="*/ 0 w 402679"/>
                <a:gd name="connsiteY21" fmla="*/ 208315 h 427789"/>
                <a:gd name="connsiteX22" fmla="*/ 930 w 402679"/>
                <a:gd name="connsiteY22" fmla="*/ 212035 h 427789"/>
                <a:gd name="connsiteX23" fmla="*/ 3720 w 402679"/>
                <a:gd name="connsiteY23" fmla="*/ 217615 h 427789"/>
                <a:gd name="connsiteX24" fmla="*/ 14879 w 402679"/>
                <a:gd name="connsiteY24" fmla="*/ 227844 h 427789"/>
                <a:gd name="connsiteX25" fmla="*/ 53939 w 402679"/>
                <a:gd name="connsiteY25" fmla="*/ 251094 h 427789"/>
                <a:gd name="connsiteX26" fmla="*/ 57659 w 402679"/>
                <a:gd name="connsiteY26" fmla="*/ 252954 h 427789"/>
                <a:gd name="connsiteX27" fmla="*/ 58588 w 402679"/>
                <a:gd name="connsiteY27" fmla="*/ 252954 h 427789"/>
                <a:gd name="connsiteX28" fmla="*/ 81838 w 402679"/>
                <a:gd name="connsiteY28" fmla="*/ 265973 h 427789"/>
                <a:gd name="connsiteX29" fmla="*/ 103227 w 402679"/>
                <a:gd name="connsiteY29" fmla="*/ 282713 h 427789"/>
                <a:gd name="connsiteX30" fmla="*/ 119037 w 402679"/>
                <a:gd name="connsiteY30" fmla="*/ 306892 h 427789"/>
                <a:gd name="connsiteX31" fmla="*/ 124617 w 402679"/>
                <a:gd name="connsiteY31" fmla="*/ 335722 h 427789"/>
                <a:gd name="connsiteX32" fmla="*/ 125547 w 402679"/>
                <a:gd name="connsiteY32" fmla="*/ 361761 h 427789"/>
                <a:gd name="connsiteX33" fmla="*/ 126477 w 402679"/>
                <a:gd name="connsiteY33" fmla="*/ 394310 h 427789"/>
                <a:gd name="connsiteX34" fmla="*/ 131127 w 402679"/>
                <a:gd name="connsiteY34" fmla="*/ 412910 h 427789"/>
                <a:gd name="connsiteX35" fmla="*/ 135776 w 402679"/>
                <a:gd name="connsiteY35" fmla="*/ 422210 h 427789"/>
                <a:gd name="connsiteX36" fmla="*/ 138566 w 402679"/>
                <a:gd name="connsiteY36" fmla="*/ 425000 h 427789"/>
                <a:gd name="connsiteX37" fmla="*/ 141357 w 402679"/>
                <a:gd name="connsiteY37" fmla="*/ 426860 h 427789"/>
                <a:gd name="connsiteX38" fmla="*/ 145076 w 402679"/>
                <a:gd name="connsiteY38" fmla="*/ 427790 h 427789"/>
                <a:gd name="connsiteX39" fmla="*/ 147866 w 402679"/>
                <a:gd name="connsiteY39" fmla="*/ 427790 h 427789"/>
                <a:gd name="connsiteX40" fmla="*/ 150656 w 402679"/>
                <a:gd name="connsiteY40" fmla="*/ 427790 h 427789"/>
                <a:gd name="connsiteX41" fmla="*/ 161816 w 402679"/>
                <a:gd name="connsiteY41" fmla="*/ 425000 h 427789"/>
                <a:gd name="connsiteX42" fmla="*/ 185065 w 402679"/>
                <a:gd name="connsiteY42" fmla="*/ 411050 h 427789"/>
                <a:gd name="connsiteX43" fmla="*/ 225055 w 402679"/>
                <a:gd name="connsiteY43" fmla="*/ 373851 h 427789"/>
                <a:gd name="connsiteX44" fmla="*/ 251094 w 402679"/>
                <a:gd name="connsiteY44" fmla="*/ 345022 h 427789"/>
                <a:gd name="connsiteX45" fmla="*/ 257604 w 402679"/>
                <a:gd name="connsiteY45" fmla="*/ 338512 h 427789"/>
                <a:gd name="connsiteX46" fmla="*/ 264113 w 402679"/>
                <a:gd name="connsiteY46" fmla="*/ 335722 h 427789"/>
                <a:gd name="connsiteX47" fmla="*/ 267833 w 402679"/>
                <a:gd name="connsiteY47" fmla="*/ 335722 h 427789"/>
                <a:gd name="connsiteX48" fmla="*/ 277133 w 402679"/>
                <a:gd name="connsiteY48" fmla="*/ 336652 h 427789"/>
                <a:gd name="connsiteX49" fmla="*/ 280853 w 402679"/>
                <a:gd name="connsiteY49" fmla="*/ 337582 h 427789"/>
                <a:gd name="connsiteX50" fmla="*/ 282713 w 402679"/>
                <a:gd name="connsiteY50" fmla="*/ 337582 h 427789"/>
                <a:gd name="connsiteX51" fmla="*/ 283643 w 402679"/>
                <a:gd name="connsiteY51" fmla="*/ 337582 h 427789"/>
                <a:gd name="connsiteX52" fmla="*/ 298522 w 402679"/>
                <a:gd name="connsiteY52" fmla="*/ 339442 h 427789"/>
                <a:gd name="connsiteX53" fmla="*/ 318052 w 402679"/>
                <a:gd name="connsiteY53" fmla="*/ 343162 h 427789"/>
                <a:gd name="connsiteX54" fmla="*/ 321772 w 402679"/>
                <a:gd name="connsiteY54" fmla="*/ 344092 h 427789"/>
                <a:gd name="connsiteX55" fmla="*/ 358971 w 402679"/>
                <a:gd name="connsiteY55" fmla="*/ 350601 h 427789"/>
                <a:gd name="connsiteX56" fmla="*/ 376641 w 402679"/>
                <a:gd name="connsiteY56" fmla="*/ 351531 h 427789"/>
                <a:gd name="connsiteX57" fmla="*/ 385941 w 402679"/>
                <a:gd name="connsiteY57" fmla="*/ 350601 h 427789"/>
                <a:gd name="connsiteX58" fmla="*/ 394310 w 402679"/>
                <a:gd name="connsiteY58" fmla="*/ 348741 h 427789"/>
                <a:gd name="connsiteX59" fmla="*/ 398030 w 402679"/>
                <a:gd name="connsiteY59" fmla="*/ 346881 h 427789"/>
                <a:gd name="connsiteX60" fmla="*/ 399890 w 402679"/>
                <a:gd name="connsiteY60" fmla="*/ 345022 h 427789"/>
                <a:gd name="connsiteX61" fmla="*/ 401750 w 402679"/>
                <a:gd name="connsiteY61" fmla="*/ 342232 h 427789"/>
                <a:gd name="connsiteX62" fmla="*/ 402680 w 402679"/>
                <a:gd name="connsiteY62" fmla="*/ 338512 h 427789"/>
                <a:gd name="connsiteX63" fmla="*/ 402680 w 402679"/>
                <a:gd name="connsiteY63" fmla="*/ 331072 h 427789"/>
                <a:gd name="connsiteX64" fmla="*/ 396170 w 402679"/>
                <a:gd name="connsiteY64" fmla="*/ 309682 h 427789"/>
                <a:gd name="connsiteX65" fmla="*/ 380360 w 402679"/>
                <a:gd name="connsiteY65" fmla="*/ 279923 h 427789"/>
                <a:gd name="connsiteX66" fmla="*/ 368271 w 402679"/>
                <a:gd name="connsiteY66" fmla="*/ 256674 h 427789"/>
                <a:gd name="connsiteX67" fmla="*/ 355251 w 402679"/>
                <a:gd name="connsiteY67" fmla="*/ 194365 h 427789"/>
                <a:gd name="connsiteX68" fmla="*/ 361761 w 402679"/>
                <a:gd name="connsiteY68" fmla="*/ 176696 h 427789"/>
                <a:gd name="connsiteX69" fmla="*/ 372921 w 402679"/>
                <a:gd name="connsiteY69" fmla="*/ 157166 h 427789"/>
                <a:gd name="connsiteX70" fmla="*/ 376641 w 402679"/>
                <a:gd name="connsiteY70" fmla="*/ 151586 h 427789"/>
                <a:gd name="connsiteX71" fmla="*/ 395240 w 402679"/>
                <a:gd name="connsiteY71" fmla="*/ 117177 h 427789"/>
                <a:gd name="connsiteX72" fmla="*/ 400820 w 402679"/>
                <a:gd name="connsiteY72" fmla="*/ 100437 h 427789"/>
                <a:gd name="connsiteX73" fmla="*/ 400820 w 402679"/>
                <a:gd name="connsiteY73" fmla="*/ 93928 h 427789"/>
                <a:gd name="connsiteX74" fmla="*/ 399890 w 402679"/>
                <a:gd name="connsiteY74" fmla="*/ 89278 h 427789"/>
                <a:gd name="connsiteX75" fmla="*/ 398030 w 402679"/>
                <a:gd name="connsiteY75" fmla="*/ 86488 h 427789"/>
                <a:gd name="connsiteX76" fmla="*/ 396170 w 402679"/>
                <a:gd name="connsiteY76" fmla="*/ 84628 h 427789"/>
                <a:gd name="connsiteX77" fmla="*/ 393380 w 402679"/>
                <a:gd name="connsiteY77" fmla="*/ 82768 h 427789"/>
                <a:gd name="connsiteX78" fmla="*/ 385941 w 402679"/>
                <a:gd name="connsiteY78" fmla="*/ 80908 h 427789"/>
                <a:gd name="connsiteX79" fmla="*/ 375710 w 402679"/>
                <a:gd name="connsiteY79" fmla="*/ 79978 h 427789"/>
                <a:gd name="connsiteX80" fmla="*/ 353391 w 402679"/>
                <a:gd name="connsiteY80" fmla="*/ 81838 h 427789"/>
                <a:gd name="connsiteX81" fmla="*/ 343161 w 402679"/>
                <a:gd name="connsiteY81" fmla="*/ 83698 h 427789"/>
                <a:gd name="connsiteX82" fmla="*/ 341302 w 402679"/>
                <a:gd name="connsiteY82" fmla="*/ 83698 h 427789"/>
                <a:gd name="connsiteX83" fmla="*/ 332002 w 402679"/>
                <a:gd name="connsiteY83" fmla="*/ 84628 h 427789"/>
                <a:gd name="connsiteX84" fmla="*/ 331072 w 402679"/>
                <a:gd name="connsiteY84" fmla="*/ 84628 h 427789"/>
                <a:gd name="connsiteX85" fmla="*/ 321772 w 402679"/>
                <a:gd name="connsiteY85" fmla="*/ 85558 h 427789"/>
                <a:gd name="connsiteX86" fmla="*/ 308753 w 402679"/>
                <a:gd name="connsiteY86" fmla="*/ 85558 h 427789"/>
                <a:gd name="connsiteX87" fmla="*/ 307822 w 402679"/>
                <a:gd name="connsiteY87" fmla="*/ 85558 h 427789"/>
                <a:gd name="connsiteX88" fmla="*/ 252954 w 402679"/>
                <a:gd name="connsiteY88" fmla="*/ 74398 h 427789"/>
                <a:gd name="connsiteX89" fmla="*/ 211105 w 402679"/>
                <a:gd name="connsiteY89" fmla="*/ 39989 h 427789"/>
                <a:gd name="connsiteX90" fmla="*/ 206455 w 402679"/>
                <a:gd name="connsiteY90" fmla="*/ 34409 h 427789"/>
                <a:gd name="connsiteX91" fmla="*/ 178556 w 402679"/>
                <a:gd name="connsiteY91" fmla="*/ 5580 h 427789"/>
                <a:gd name="connsiteX92" fmla="*/ 170186 w 402679"/>
                <a:gd name="connsiteY92" fmla="*/ 930 h 427789"/>
                <a:gd name="connsiteX93" fmla="*/ 165536 w 402679"/>
                <a:gd name="connsiteY93" fmla="*/ 0 h 427789"/>
                <a:gd name="connsiteX94" fmla="*/ 162746 w 402679"/>
                <a:gd name="connsiteY94" fmla="*/ 2790 h 427789"/>
                <a:gd name="connsiteX95" fmla="*/ 162746 w 402679"/>
                <a:gd name="connsiteY95" fmla="*/ 2790 h 427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402679" h="427789">
                  <a:moveTo>
                    <a:pt x="162746" y="2790"/>
                  </a:moveTo>
                  <a:cubicBezTo>
                    <a:pt x="162746" y="2790"/>
                    <a:pt x="161816" y="2790"/>
                    <a:pt x="161816" y="2790"/>
                  </a:cubicBezTo>
                  <a:cubicBezTo>
                    <a:pt x="160886" y="2790"/>
                    <a:pt x="159956" y="2790"/>
                    <a:pt x="159956" y="3720"/>
                  </a:cubicBezTo>
                  <a:cubicBezTo>
                    <a:pt x="159026" y="4650"/>
                    <a:pt x="158096" y="4650"/>
                    <a:pt x="157166" y="5580"/>
                  </a:cubicBezTo>
                  <a:cubicBezTo>
                    <a:pt x="156236" y="6510"/>
                    <a:pt x="154376" y="7440"/>
                    <a:pt x="153446" y="9300"/>
                  </a:cubicBezTo>
                  <a:cubicBezTo>
                    <a:pt x="151586" y="12090"/>
                    <a:pt x="148796" y="15810"/>
                    <a:pt x="146936" y="20459"/>
                  </a:cubicBezTo>
                  <a:cubicBezTo>
                    <a:pt x="143216" y="28829"/>
                    <a:pt x="141357" y="39059"/>
                    <a:pt x="139497" y="52079"/>
                  </a:cubicBezTo>
                  <a:cubicBezTo>
                    <a:pt x="138566" y="56729"/>
                    <a:pt x="138566" y="60449"/>
                    <a:pt x="137637" y="65098"/>
                  </a:cubicBezTo>
                  <a:lnTo>
                    <a:pt x="137637" y="66028"/>
                  </a:lnTo>
                  <a:cubicBezTo>
                    <a:pt x="136707" y="75328"/>
                    <a:pt x="135776" y="84628"/>
                    <a:pt x="133916" y="93928"/>
                  </a:cubicBezTo>
                  <a:cubicBezTo>
                    <a:pt x="131127" y="108807"/>
                    <a:pt x="125547" y="120897"/>
                    <a:pt x="118107" y="131127"/>
                  </a:cubicBezTo>
                  <a:cubicBezTo>
                    <a:pt x="108807" y="142286"/>
                    <a:pt x="96717" y="152516"/>
                    <a:pt x="80908" y="159956"/>
                  </a:cubicBezTo>
                  <a:cubicBezTo>
                    <a:pt x="72538" y="164606"/>
                    <a:pt x="63238" y="167396"/>
                    <a:pt x="53939" y="171116"/>
                  </a:cubicBezTo>
                  <a:lnTo>
                    <a:pt x="50218" y="172046"/>
                  </a:lnTo>
                  <a:cubicBezTo>
                    <a:pt x="46499" y="172976"/>
                    <a:pt x="43709" y="174836"/>
                    <a:pt x="39989" y="175766"/>
                  </a:cubicBezTo>
                  <a:lnTo>
                    <a:pt x="39059" y="175766"/>
                  </a:lnTo>
                  <a:lnTo>
                    <a:pt x="39059" y="175766"/>
                  </a:lnTo>
                  <a:cubicBezTo>
                    <a:pt x="27899" y="180416"/>
                    <a:pt x="18600" y="185065"/>
                    <a:pt x="11160" y="190645"/>
                  </a:cubicBezTo>
                  <a:cubicBezTo>
                    <a:pt x="8369" y="193435"/>
                    <a:pt x="5580" y="195295"/>
                    <a:pt x="3720" y="198085"/>
                  </a:cubicBezTo>
                  <a:cubicBezTo>
                    <a:pt x="2790" y="199945"/>
                    <a:pt x="1860" y="200875"/>
                    <a:pt x="930" y="202735"/>
                  </a:cubicBezTo>
                  <a:cubicBezTo>
                    <a:pt x="930" y="203665"/>
                    <a:pt x="0" y="204595"/>
                    <a:pt x="0" y="205525"/>
                  </a:cubicBezTo>
                  <a:cubicBezTo>
                    <a:pt x="0" y="206455"/>
                    <a:pt x="0" y="207385"/>
                    <a:pt x="0" y="208315"/>
                  </a:cubicBezTo>
                  <a:cubicBezTo>
                    <a:pt x="0" y="209245"/>
                    <a:pt x="930" y="211105"/>
                    <a:pt x="930" y="212035"/>
                  </a:cubicBezTo>
                  <a:cubicBezTo>
                    <a:pt x="1860" y="213895"/>
                    <a:pt x="2790" y="215755"/>
                    <a:pt x="3720" y="217615"/>
                  </a:cubicBezTo>
                  <a:cubicBezTo>
                    <a:pt x="6510" y="221335"/>
                    <a:pt x="10230" y="224124"/>
                    <a:pt x="14879" y="227844"/>
                  </a:cubicBezTo>
                  <a:cubicBezTo>
                    <a:pt x="26969" y="237144"/>
                    <a:pt x="40919" y="244584"/>
                    <a:pt x="53939" y="251094"/>
                  </a:cubicBezTo>
                  <a:lnTo>
                    <a:pt x="57659" y="252954"/>
                  </a:lnTo>
                  <a:lnTo>
                    <a:pt x="58588" y="252954"/>
                  </a:lnTo>
                  <a:cubicBezTo>
                    <a:pt x="66028" y="256674"/>
                    <a:pt x="74398" y="261324"/>
                    <a:pt x="81838" y="265973"/>
                  </a:cubicBezTo>
                  <a:cubicBezTo>
                    <a:pt x="88348" y="270623"/>
                    <a:pt x="96717" y="276203"/>
                    <a:pt x="103227" y="282713"/>
                  </a:cubicBezTo>
                  <a:cubicBezTo>
                    <a:pt x="110667" y="290153"/>
                    <a:pt x="115317" y="297593"/>
                    <a:pt x="119037" y="306892"/>
                  </a:cubicBezTo>
                  <a:cubicBezTo>
                    <a:pt x="121827" y="315262"/>
                    <a:pt x="123687" y="323632"/>
                    <a:pt x="124617" y="335722"/>
                  </a:cubicBezTo>
                  <a:cubicBezTo>
                    <a:pt x="125547" y="345022"/>
                    <a:pt x="125547" y="354321"/>
                    <a:pt x="125547" y="361761"/>
                  </a:cubicBezTo>
                  <a:cubicBezTo>
                    <a:pt x="125547" y="371991"/>
                    <a:pt x="125547" y="383151"/>
                    <a:pt x="126477" y="394310"/>
                  </a:cubicBezTo>
                  <a:cubicBezTo>
                    <a:pt x="127407" y="401750"/>
                    <a:pt x="129266" y="407330"/>
                    <a:pt x="131127" y="412910"/>
                  </a:cubicBezTo>
                  <a:cubicBezTo>
                    <a:pt x="132987" y="416630"/>
                    <a:pt x="133916" y="419420"/>
                    <a:pt x="135776" y="422210"/>
                  </a:cubicBezTo>
                  <a:cubicBezTo>
                    <a:pt x="136707" y="423140"/>
                    <a:pt x="137637" y="424070"/>
                    <a:pt x="138566" y="425000"/>
                  </a:cubicBezTo>
                  <a:cubicBezTo>
                    <a:pt x="139497" y="425930"/>
                    <a:pt x="140426" y="425930"/>
                    <a:pt x="141357" y="426860"/>
                  </a:cubicBezTo>
                  <a:cubicBezTo>
                    <a:pt x="142286" y="426860"/>
                    <a:pt x="144146" y="427790"/>
                    <a:pt x="145076" y="427790"/>
                  </a:cubicBezTo>
                  <a:cubicBezTo>
                    <a:pt x="146007" y="427790"/>
                    <a:pt x="146936" y="427790"/>
                    <a:pt x="147866" y="427790"/>
                  </a:cubicBezTo>
                  <a:cubicBezTo>
                    <a:pt x="148796" y="427790"/>
                    <a:pt x="149726" y="427790"/>
                    <a:pt x="150656" y="427790"/>
                  </a:cubicBezTo>
                  <a:cubicBezTo>
                    <a:pt x="154376" y="426860"/>
                    <a:pt x="157166" y="425930"/>
                    <a:pt x="161816" y="425000"/>
                  </a:cubicBezTo>
                  <a:cubicBezTo>
                    <a:pt x="169256" y="421280"/>
                    <a:pt x="176696" y="417560"/>
                    <a:pt x="185065" y="411050"/>
                  </a:cubicBezTo>
                  <a:cubicBezTo>
                    <a:pt x="198085" y="400820"/>
                    <a:pt x="210175" y="389660"/>
                    <a:pt x="225055" y="373851"/>
                  </a:cubicBezTo>
                  <a:cubicBezTo>
                    <a:pt x="233424" y="365481"/>
                    <a:pt x="241794" y="355251"/>
                    <a:pt x="251094" y="345022"/>
                  </a:cubicBezTo>
                  <a:cubicBezTo>
                    <a:pt x="252954" y="343162"/>
                    <a:pt x="254813" y="340372"/>
                    <a:pt x="257604" y="338512"/>
                  </a:cubicBezTo>
                  <a:cubicBezTo>
                    <a:pt x="259463" y="337582"/>
                    <a:pt x="262254" y="336652"/>
                    <a:pt x="264113" y="335722"/>
                  </a:cubicBezTo>
                  <a:cubicBezTo>
                    <a:pt x="265043" y="335722"/>
                    <a:pt x="266904" y="335722"/>
                    <a:pt x="267833" y="335722"/>
                  </a:cubicBezTo>
                  <a:cubicBezTo>
                    <a:pt x="270623" y="335722"/>
                    <a:pt x="274343" y="336652"/>
                    <a:pt x="277133" y="336652"/>
                  </a:cubicBezTo>
                  <a:lnTo>
                    <a:pt x="280853" y="337582"/>
                  </a:lnTo>
                  <a:lnTo>
                    <a:pt x="282713" y="337582"/>
                  </a:lnTo>
                  <a:lnTo>
                    <a:pt x="283643" y="337582"/>
                  </a:lnTo>
                  <a:cubicBezTo>
                    <a:pt x="288293" y="338512"/>
                    <a:pt x="293873" y="338512"/>
                    <a:pt x="298522" y="339442"/>
                  </a:cubicBezTo>
                  <a:cubicBezTo>
                    <a:pt x="305032" y="340372"/>
                    <a:pt x="311542" y="342232"/>
                    <a:pt x="318052" y="343162"/>
                  </a:cubicBezTo>
                  <a:lnTo>
                    <a:pt x="321772" y="344092"/>
                  </a:lnTo>
                  <a:cubicBezTo>
                    <a:pt x="332932" y="345952"/>
                    <a:pt x="345952" y="348741"/>
                    <a:pt x="358971" y="350601"/>
                  </a:cubicBezTo>
                  <a:cubicBezTo>
                    <a:pt x="366411" y="351531"/>
                    <a:pt x="371061" y="351531"/>
                    <a:pt x="376641" y="351531"/>
                  </a:cubicBezTo>
                  <a:cubicBezTo>
                    <a:pt x="380360" y="351531"/>
                    <a:pt x="383151" y="351531"/>
                    <a:pt x="385941" y="350601"/>
                  </a:cubicBezTo>
                  <a:cubicBezTo>
                    <a:pt x="388730" y="349671"/>
                    <a:pt x="391520" y="349671"/>
                    <a:pt x="394310" y="348741"/>
                  </a:cubicBezTo>
                  <a:cubicBezTo>
                    <a:pt x="395240" y="347811"/>
                    <a:pt x="397100" y="347811"/>
                    <a:pt x="398030" y="346881"/>
                  </a:cubicBezTo>
                  <a:cubicBezTo>
                    <a:pt x="398960" y="345952"/>
                    <a:pt x="399890" y="345952"/>
                    <a:pt x="399890" y="345022"/>
                  </a:cubicBezTo>
                  <a:cubicBezTo>
                    <a:pt x="400820" y="344092"/>
                    <a:pt x="400820" y="343162"/>
                    <a:pt x="401750" y="342232"/>
                  </a:cubicBezTo>
                  <a:cubicBezTo>
                    <a:pt x="401750" y="341302"/>
                    <a:pt x="402680" y="339442"/>
                    <a:pt x="402680" y="338512"/>
                  </a:cubicBezTo>
                  <a:cubicBezTo>
                    <a:pt x="402680" y="336652"/>
                    <a:pt x="402680" y="333862"/>
                    <a:pt x="402680" y="331072"/>
                  </a:cubicBezTo>
                  <a:cubicBezTo>
                    <a:pt x="401750" y="324562"/>
                    <a:pt x="399890" y="318052"/>
                    <a:pt x="396170" y="309682"/>
                  </a:cubicBezTo>
                  <a:cubicBezTo>
                    <a:pt x="391520" y="299453"/>
                    <a:pt x="385941" y="289223"/>
                    <a:pt x="380360" y="279923"/>
                  </a:cubicBezTo>
                  <a:cubicBezTo>
                    <a:pt x="376641" y="272483"/>
                    <a:pt x="371991" y="265044"/>
                    <a:pt x="368271" y="256674"/>
                  </a:cubicBezTo>
                  <a:cubicBezTo>
                    <a:pt x="359901" y="239934"/>
                    <a:pt x="351531" y="218545"/>
                    <a:pt x="355251" y="194365"/>
                  </a:cubicBezTo>
                  <a:cubicBezTo>
                    <a:pt x="356181" y="187855"/>
                    <a:pt x="358971" y="182276"/>
                    <a:pt x="361761" y="176696"/>
                  </a:cubicBezTo>
                  <a:cubicBezTo>
                    <a:pt x="365481" y="170186"/>
                    <a:pt x="369201" y="163676"/>
                    <a:pt x="372921" y="157166"/>
                  </a:cubicBezTo>
                  <a:lnTo>
                    <a:pt x="376641" y="151586"/>
                  </a:lnTo>
                  <a:cubicBezTo>
                    <a:pt x="383151" y="141357"/>
                    <a:pt x="389660" y="129267"/>
                    <a:pt x="395240" y="117177"/>
                  </a:cubicBezTo>
                  <a:cubicBezTo>
                    <a:pt x="398030" y="110667"/>
                    <a:pt x="399890" y="106017"/>
                    <a:pt x="400820" y="100437"/>
                  </a:cubicBezTo>
                  <a:cubicBezTo>
                    <a:pt x="400820" y="97648"/>
                    <a:pt x="400820" y="95788"/>
                    <a:pt x="400820" y="93928"/>
                  </a:cubicBezTo>
                  <a:cubicBezTo>
                    <a:pt x="400820" y="92068"/>
                    <a:pt x="399890" y="91138"/>
                    <a:pt x="399890" y="89278"/>
                  </a:cubicBezTo>
                  <a:cubicBezTo>
                    <a:pt x="399890" y="88348"/>
                    <a:pt x="398960" y="87418"/>
                    <a:pt x="398030" y="86488"/>
                  </a:cubicBezTo>
                  <a:cubicBezTo>
                    <a:pt x="397100" y="85558"/>
                    <a:pt x="397100" y="85558"/>
                    <a:pt x="396170" y="84628"/>
                  </a:cubicBezTo>
                  <a:cubicBezTo>
                    <a:pt x="395240" y="83698"/>
                    <a:pt x="394310" y="83698"/>
                    <a:pt x="393380" y="82768"/>
                  </a:cubicBezTo>
                  <a:cubicBezTo>
                    <a:pt x="391520" y="81838"/>
                    <a:pt x="388730" y="80908"/>
                    <a:pt x="385941" y="80908"/>
                  </a:cubicBezTo>
                  <a:cubicBezTo>
                    <a:pt x="383151" y="80908"/>
                    <a:pt x="379431" y="79978"/>
                    <a:pt x="375710" y="79978"/>
                  </a:cubicBezTo>
                  <a:cubicBezTo>
                    <a:pt x="367341" y="79978"/>
                    <a:pt x="359901" y="80908"/>
                    <a:pt x="353391" y="81838"/>
                  </a:cubicBezTo>
                  <a:cubicBezTo>
                    <a:pt x="349671" y="82768"/>
                    <a:pt x="345952" y="82768"/>
                    <a:pt x="343161" y="83698"/>
                  </a:cubicBezTo>
                  <a:lnTo>
                    <a:pt x="341302" y="83698"/>
                  </a:lnTo>
                  <a:cubicBezTo>
                    <a:pt x="338511" y="84628"/>
                    <a:pt x="334792" y="84628"/>
                    <a:pt x="332002" y="84628"/>
                  </a:cubicBezTo>
                  <a:lnTo>
                    <a:pt x="331072" y="84628"/>
                  </a:lnTo>
                  <a:cubicBezTo>
                    <a:pt x="328282" y="84628"/>
                    <a:pt x="324562" y="85558"/>
                    <a:pt x="321772" y="85558"/>
                  </a:cubicBezTo>
                  <a:cubicBezTo>
                    <a:pt x="317122" y="85558"/>
                    <a:pt x="313402" y="85558"/>
                    <a:pt x="308753" y="85558"/>
                  </a:cubicBezTo>
                  <a:lnTo>
                    <a:pt x="307822" y="85558"/>
                  </a:lnTo>
                  <a:cubicBezTo>
                    <a:pt x="285503" y="85558"/>
                    <a:pt x="267833" y="81838"/>
                    <a:pt x="252954" y="74398"/>
                  </a:cubicBezTo>
                  <a:cubicBezTo>
                    <a:pt x="239004" y="66958"/>
                    <a:pt x="225055" y="55799"/>
                    <a:pt x="211105" y="39989"/>
                  </a:cubicBezTo>
                  <a:lnTo>
                    <a:pt x="206455" y="34409"/>
                  </a:lnTo>
                  <a:cubicBezTo>
                    <a:pt x="198085" y="24179"/>
                    <a:pt x="188785" y="13950"/>
                    <a:pt x="178556" y="5580"/>
                  </a:cubicBezTo>
                  <a:cubicBezTo>
                    <a:pt x="175765" y="3720"/>
                    <a:pt x="172976" y="1860"/>
                    <a:pt x="170186" y="930"/>
                  </a:cubicBezTo>
                  <a:cubicBezTo>
                    <a:pt x="168326" y="0"/>
                    <a:pt x="167396" y="0"/>
                    <a:pt x="165536" y="0"/>
                  </a:cubicBezTo>
                  <a:cubicBezTo>
                    <a:pt x="163676" y="2790"/>
                    <a:pt x="163676" y="2790"/>
                    <a:pt x="162746" y="2790"/>
                  </a:cubicBezTo>
                  <a:lnTo>
                    <a:pt x="162746" y="2790"/>
                  </a:lnTo>
                  <a:close/>
                </a:path>
              </a:pathLst>
            </a:custGeom>
            <a:solidFill>
              <a:srgbClr val="FFB43D"/>
            </a:solidFill>
            <a:ln w="930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98" name="TextBox 97">
            <a:extLst>
              <a:ext uri="{FF2B5EF4-FFF2-40B4-BE49-F238E27FC236}">
                <a16:creationId xmlns:a16="http://schemas.microsoft.com/office/drawing/2014/main" id="{1B2E63D4-525E-9C68-25EA-85D4992D4EC0}"/>
              </a:ext>
            </a:extLst>
          </p:cNvPr>
          <p:cNvSpPr txBox="1"/>
          <p:nvPr/>
        </p:nvSpPr>
        <p:spPr>
          <a:xfrm>
            <a:off x="5197808" y="3602318"/>
            <a:ext cx="4280627" cy="25545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rPr>
              <a:t>KHỞI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w="9525">
                  <a:solidFill>
                    <a:prstClr val="white"/>
                  </a:solidFill>
                  <a:prstDash val="solid"/>
                </a:ln>
                <a:solidFill>
                  <a:srgbClr val="002060"/>
                </a:solidFill>
                <a:effectLst>
                  <a:outerShdw blurRad="12700" dist="38100" dir="2700000" algn="tl" rotWithShape="0">
                    <a:srgbClr val="5B9BD5">
                      <a:lumMod val="60000"/>
                      <a:lumOff val="40000"/>
                    </a:srgbClr>
                  </a:outerShdw>
                </a:effectLst>
                <a:uLnTx/>
                <a:uFillTx/>
              </a:rPr>
              <a:t>ĐỘNG</a:t>
            </a:r>
          </a:p>
        </p:txBody>
      </p:sp>
    </p:spTree>
    <p:extLst>
      <p:ext uri="{BB962C8B-B14F-4D97-AF65-F5344CB8AC3E}">
        <p14:creationId xmlns:p14="http://schemas.microsoft.com/office/powerpoint/2010/main" val="4283231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7F09A3C-75E2-B291-DB26-9BC8B4672E13}"/>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5900"/>
                    </a14:imgEffect>
                    <a14:imgEffect>
                      <a14:saturation sat="200000"/>
                    </a14:imgEffect>
                  </a14:imgLayer>
                </a14:imgProps>
              </a:ext>
            </a:extLst>
          </a:blip>
          <a:stretch>
            <a:fillRect/>
          </a:stretch>
        </p:blipFill>
        <p:spPr>
          <a:xfrm>
            <a:off x="-23814" y="0"/>
            <a:ext cx="12215813" cy="6858000"/>
          </a:xfrm>
          <a:prstGeom prst="rect">
            <a:avLst/>
          </a:prstGeom>
        </p:spPr>
      </p:pic>
      <p:grpSp>
        <p:nvGrpSpPr>
          <p:cNvPr id="12" name="组合 6">
            <a:extLst>
              <a:ext uri="{FF2B5EF4-FFF2-40B4-BE49-F238E27FC236}">
                <a16:creationId xmlns:a16="http://schemas.microsoft.com/office/drawing/2014/main" id="{E124CA4D-E27D-947C-8A32-76C8F8D45E9D}"/>
              </a:ext>
            </a:extLst>
          </p:cNvPr>
          <p:cNvGrpSpPr/>
          <p:nvPr/>
        </p:nvGrpSpPr>
        <p:grpSpPr>
          <a:xfrm>
            <a:off x="-14288" y="340132"/>
            <a:ext cx="3508335" cy="3272680"/>
            <a:chOff x="3051715" y="1629522"/>
            <a:chExt cx="7107908" cy="7107908"/>
          </a:xfrm>
        </p:grpSpPr>
        <p:sp>
          <p:nvSpPr>
            <p:cNvPr id="13" name="弧形 7">
              <a:extLst>
                <a:ext uri="{FF2B5EF4-FFF2-40B4-BE49-F238E27FC236}">
                  <a16:creationId xmlns:a16="http://schemas.microsoft.com/office/drawing/2014/main" id="{AE810E99-69D3-7BEC-C6F3-B89B9C918065}"/>
                </a:ext>
              </a:extLst>
            </p:cNvPr>
            <p:cNvSpPr/>
            <p:nvPr/>
          </p:nvSpPr>
          <p:spPr>
            <a:xfrm>
              <a:off x="3649687" y="2170235"/>
              <a:ext cx="5852160" cy="5852160"/>
            </a:xfrm>
            <a:prstGeom prst="arc">
              <a:avLst>
                <a:gd name="adj1" fmla="val 10783137"/>
                <a:gd name="adj2" fmla="val 21423404"/>
              </a:avLst>
            </a:prstGeom>
            <a:ln w="38100">
              <a:solidFill>
                <a:srgbClr val="64E4F2"/>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14" name="弧形 8">
              <a:extLst>
                <a:ext uri="{FF2B5EF4-FFF2-40B4-BE49-F238E27FC236}">
                  <a16:creationId xmlns:a16="http://schemas.microsoft.com/office/drawing/2014/main" id="{2212B237-3E3D-EEE4-D5DE-328CA2F7043E}"/>
                </a:ext>
              </a:extLst>
            </p:cNvPr>
            <p:cNvSpPr/>
            <p:nvPr/>
          </p:nvSpPr>
          <p:spPr>
            <a:xfrm>
              <a:off x="3473839" y="2023989"/>
              <a:ext cx="6197699" cy="6197699"/>
            </a:xfrm>
            <a:prstGeom prst="arc">
              <a:avLst>
                <a:gd name="adj1" fmla="val 10783137"/>
                <a:gd name="adj2" fmla="val 21575808"/>
              </a:avLst>
            </a:prstGeom>
            <a:ln w="38100">
              <a:solidFill>
                <a:srgbClr val="AEE34F"/>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15" name="弧形 9">
              <a:extLst>
                <a:ext uri="{FF2B5EF4-FFF2-40B4-BE49-F238E27FC236}">
                  <a16:creationId xmlns:a16="http://schemas.microsoft.com/office/drawing/2014/main" id="{331BDF87-8AD4-F811-8E75-A0282561978C}"/>
                </a:ext>
              </a:extLst>
            </p:cNvPr>
            <p:cNvSpPr/>
            <p:nvPr/>
          </p:nvSpPr>
          <p:spPr>
            <a:xfrm>
              <a:off x="3321439" y="1895035"/>
              <a:ext cx="6525946" cy="6525946"/>
            </a:xfrm>
            <a:prstGeom prst="arc">
              <a:avLst>
                <a:gd name="adj1" fmla="val 10783137"/>
                <a:gd name="adj2" fmla="val 68847"/>
              </a:avLst>
            </a:prstGeom>
            <a:ln w="38100">
              <a:solidFill>
                <a:srgbClr val="FFD347"/>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16" name="弧形 10">
              <a:extLst>
                <a:ext uri="{FF2B5EF4-FFF2-40B4-BE49-F238E27FC236}">
                  <a16:creationId xmlns:a16="http://schemas.microsoft.com/office/drawing/2014/main" id="{D560A1C9-B61B-660B-E8C5-53CA2560F746}"/>
                </a:ext>
              </a:extLst>
            </p:cNvPr>
            <p:cNvSpPr/>
            <p:nvPr/>
          </p:nvSpPr>
          <p:spPr>
            <a:xfrm>
              <a:off x="3169038" y="1766082"/>
              <a:ext cx="6819022" cy="6819022"/>
            </a:xfrm>
            <a:prstGeom prst="arc">
              <a:avLst>
                <a:gd name="adj1" fmla="val 10783137"/>
                <a:gd name="adj2" fmla="val 77825"/>
              </a:avLst>
            </a:prstGeom>
            <a:ln w="38100">
              <a:solidFill>
                <a:srgbClr val="FDA155"/>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sp>
          <p:nvSpPr>
            <p:cNvPr id="17" name="弧形 11">
              <a:extLst>
                <a:ext uri="{FF2B5EF4-FFF2-40B4-BE49-F238E27FC236}">
                  <a16:creationId xmlns:a16="http://schemas.microsoft.com/office/drawing/2014/main" id="{6A068D7F-8986-D378-8442-E03532DF8AF1}"/>
                </a:ext>
              </a:extLst>
            </p:cNvPr>
            <p:cNvSpPr/>
            <p:nvPr/>
          </p:nvSpPr>
          <p:spPr>
            <a:xfrm>
              <a:off x="3051715" y="1629522"/>
              <a:ext cx="7107908" cy="7107908"/>
            </a:xfrm>
            <a:prstGeom prst="arc">
              <a:avLst>
                <a:gd name="adj1" fmla="val 10783137"/>
                <a:gd name="adj2" fmla="val 191996"/>
              </a:avLst>
            </a:prstGeom>
            <a:ln w="38100">
              <a:solidFill>
                <a:srgbClr val="FF9FAF"/>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ea"/>
                <a:sym typeface="+mn-lt"/>
              </a:endParaRPr>
            </a:p>
          </p:txBody>
        </p:sp>
      </p:grpSp>
      <p:sp>
        <p:nvSpPr>
          <p:cNvPr id="18" name="任意多边形 82">
            <a:extLst>
              <a:ext uri="{FF2B5EF4-FFF2-40B4-BE49-F238E27FC236}">
                <a16:creationId xmlns:a16="http://schemas.microsoft.com/office/drawing/2014/main" id="{ED280ED6-7271-E91E-A2E0-ACF2F9743184}"/>
              </a:ext>
            </a:extLst>
          </p:cNvPr>
          <p:cNvSpPr/>
          <p:nvPr/>
        </p:nvSpPr>
        <p:spPr>
          <a:xfrm rot="5400000">
            <a:off x="915049" y="392861"/>
            <a:ext cx="1170685" cy="3040347"/>
          </a:xfrm>
          <a:custGeom>
            <a:avLst/>
            <a:gdLst>
              <a:gd name="connsiteX0" fmla="*/ 0 w 1975995"/>
              <a:gd name="connsiteY0" fmla="*/ 1141593 h 4720095"/>
              <a:gd name="connsiteX1" fmla="*/ 0 w 1975995"/>
              <a:gd name="connsiteY1" fmla="*/ 987997 h 4720095"/>
              <a:gd name="connsiteX2" fmla="*/ 987997 w 1975995"/>
              <a:gd name="connsiteY2" fmla="*/ 0 h 4720095"/>
              <a:gd name="connsiteX3" fmla="*/ 1975994 w 1975995"/>
              <a:gd name="connsiteY3" fmla="*/ 987997 h 4720095"/>
              <a:gd name="connsiteX4" fmla="*/ 1975994 w 1975995"/>
              <a:gd name="connsiteY4" fmla="*/ 1095950 h 4720095"/>
              <a:gd name="connsiteX5" fmla="*/ 1975995 w 1975995"/>
              <a:gd name="connsiteY5" fmla="*/ 1095950 h 4720095"/>
              <a:gd name="connsiteX6" fmla="*/ 1975995 w 1975995"/>
              <a:gd name="connsiteY6" fmla="*/ 4720095 h 4720095"/>
              <a:gd name="connsiteX7" fmla="*/ 2815 w 1975995"/>
              <a:gd name="connsiteY7" fmla="*/ 4720095 h 4720095"/>
              <a:gd name="connsiteX8" fmla="*/ 2815 w 1975995"/>
              <a:gd name="connsiteY8" fmla="*/ 1197340 h 472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75995" h="4720095">
                <a:moveTo>
                  <a:pt x="0" y="1141593"/>
                </a:moveTo>
                <a:lnTo>
                  <a:pt x="0" y="987997"/>
                </a:lnTo>
                <a:cubicBezTo>
                  <a:pt x="0" y="442341"/>
                  <a:pt x="442341" y="0"/>
                  <a:pt x="987997" y="0"/>
                </a:cubicBezTo>
                <a:cubicBezTo>
                  <a:pt x="1533653" y="0"/>
                  <a:pt x="1975994" y="442341"/>
                  <a:pt x="1975994" y="987997"/>
                </a:cubicBezTo>
                <a:lnTo>
                  <a:pt x="1975994" y="1095950"/>
                </a:lnTo>
                <a:lnTo>
                  <a:pt x="1975995" y="1095950"/>
                </a:lnTo>
                <a:lnTo>
                  <a:pt x="1975995" y="4720095"/>
                </a:lnTo>
                <a:lnTo>
                  <a:pt x="2815" y="4720095"/>
                </a:lnTo>
                <a:lnTo>
                  <a:pt x="2815" y="1197340"/>
                </a:lnTo>
                <a:close/>
              </a:path>
            </a:pathLst>
          </a:custGeom>
          <a:solidFill>
            <a:srgbClr val="0F6F6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grpSp>
        <p:nvGrpSpPr>
          <p:cNvPr id="19" name="组合 3">
            <a:extLst>
              <a:ext uri="{FF2B5EF4-FFF2-40B4-BE49-F238E27FC236}">
                <a16:creationId xmlns:a16="http://schemas.microsoft.com/office/drawing/2014/main" id="{3A359308-9660-C9A4-7B8B-12B5958A7054}"/>
              </a:ext>
            </a:extLst>
          </p:cNvPr>
          <p:cNvGrpSpPr/>
          <p:nvPr/>
        </p:nvGrpSpPr>
        <p:grpSpPr>
          <a:xfrm flipH="1">
            <a:off x="1929053" y="1449424"/>
            <a:ext cx="1965645" cy="1232847"/>
            <a:chOff x="594425" y="1153191"/>
            <a:chExt cx="2605975" cy="1634460"/>
          </a:xfrm>
        </p:grpSpPr>
        <p:sp>
          <p:nvSpPr>
            <p:cNvPr id="20" name="任意多边形 9">
              <a:extLst>
                <a:ext uri="{FF2B5EF4-FFF2-40B4-BE49-F238E27FC236}">
                  <a16:creationId xmlns:a16="http://schemas.microsoft.com/office/drawing/2014/main" id="{B95A9609-828E-2058-6F59-6F4F32BA99CB}"/>
                </a:ext>
              </a:extLst>
            </p:cNvPr>
            <p:cNvSpPr/>
            <p:nvPr/>
          </p:nvSpPr>
          <p:spPr>
            <a:xfrm>
              <a:off x="616196" y="1175175"/>
              <a:ext cx="2584204" cy="1612476"/>
            </a:xfrm>
            <a:custGeom>
              <a:avLst/>
              <a:gdLst>
                <a:gd name="connsiteX0" fmla="*/ 1389184 w 3610707"/>
                <a:gd name="connsiteY0" fmla="*/ 0 h 2450125"/>
                <a:gd name="connsiteX1" fmla="*/ 2191163 w 3610707"/>
                <a:gd name="connsiteY1" fmla="*/ 426409 h 2450125"/>
                <a:gd name="connsiteX2" fmla="*/ 2262626 w 3610707"/>
                <a:gd name="connsiteY2" fmla="*/ 558069 h 2450125"/>
                <a:gd name="connsiteX3" fmla="*/ 2332890 w 3610707"/>
                <a:gd name="connsiteY3" fmla="*/ 550986 h 2450125"/>
                <a:gd name="connsiteX4" fmla="*/ 2894584 w 3610707"/>
                <a:gd name="connsiteY4" fmla="*/ 923302 h 2450125"/>
                <a:gd name="connsiteX5" fmla="*/ 2915413 w 3610707"/>
                <a:gd name="connsiteY5" fmla="*/ 990402 h 2450125"/>
                <a:gd name="connsiteX6" fmla="*/ 2934595 w 3610707"/>
                <a:gd name="connsiteY6" fmla="*/ 984447 h 2450125"/>
                <a:gd name="connsiteX7" fmla="*/ 3048000 w 3610707"/>
                <a:gd name="connsiteY7" fmla="*/ 973015 h 2450125"/>
                <a:gd name="connsiteX8" fmla="*/ 3610707 w 3610707"/>
                <a:gd name="connsiteY8" fmla="*/ 1535722 h 2450125"/>
                <a:gd name="connsiteX9" fmla="*/ 3048000 w 3610707"/>
                <a:gd name="connsiteY9" fmla="*/ 2098429 h 2450125"/>
                <a:gd name="connsiteX10" fmla="*/ 2934595 w 3610707"/>
                <a:gd name="connsiteY10" fmla="*/ 2086997 h 2450125"/>
                <a:gd name="connsiteX11" fmla="*/ 2841470 w 3610707"/>
                <a:gd name="connsiteY11" fmla="*/ 2058089 h 2450125"/>
                <a:gd name="connsiteX12" fmla="*/ 2778805 w 3610707"/>
                <a:gd name="connsiteY12" fmla="*/ 2134039 h 2450125"/>
                <a:gd name="connsiteX13" fmla="*/ 2327029 w 3610707"/>
                <a:gd name="connsiteY13" fmla="*/ 2321171 h 2450125"/>
                <a:gd name="connsiteX14" fmla="*/ 1897442 w 3610707"/>
                <a:gd name="connsiteY14" fmla="*/ 2155195 h 2450125"/>
                <a:gd name="connsiteX15" fmla="*/ 1878393 w 3610707"/>
                <a:gd name="connsiteY15" fmla="*/ 2135215 h 2450125"/>
                <a:gd name="connsiteX16" fmla="*/ 1860361 w 3610707"/>
                <a:gd name="connsiteY16" fmla="*/ 2168437 h 2450125"/>
                <a:gd name="connsiteX17" fmla="*/ 1330568 w 3610707"/>
                <a:gd name="connsiteY17" fmla="*/ 2450125 h 2450125"/>
                <a:gd name="connsiteX18" fmla="*/ 800775 w 3610707"/>
                <a:gd name="connsiteY18" fmla="*/ 2168437 h 2450125"/>
                <a:gd name="connsiteX19" fmla="*/ 771869 w 3610707"/>
                <a:gd name="connsiteY19" fmla="*/ 2115180 h 2450125"/>
                <a:gd name="connsiteX20" fmla="*/ 753583 w 3610707"/>
                <a:gd name="connsiteY20" fmla="*/ 2120856 h 2450125"/>
                <a:gd name="connsiteX21" fmla="*/ 627184 w 3610707"/>
                <a:gd name="connsiteY21" fmla="*/ 2133598 h 2450125"/>
                <a:gd name="connsiteX22" fmla="*/ 0 w 3610707"/>
                <a:gd name="connsiteY22" fmla="*/ 1506414 h 2450125"/>
                <a:gd name="connsiteX23" fmla="*/ 383056 w 3610707"/>
                <a:gd name="connsiteY23" fmla="*/ 928517 h 2450125"/>
                <a:gd name="connsiteX24" fmla="*/ 424632 w 3610707"/>
                <a:gd name="connsiteY24" fmla="*/ 915611 h 2450125"/>
                <a:gd name="connsiteX25" fmla="*/ 427023 w 3610707"/>
                <a:gd name="connsiteY25" fmla="*/ 868268 h 2450125"/>
                <a:gd name="connsiteX26" fmla="*/ 1389184 w 3610707"/>
                <a:gd name="connsiteY26" fmla="*/ 0 h 245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10707" h="2450125">
                  <a:moveTo>
                    <a:pt x="1389184" y="0"/>
                  </a:moveTo>
                  <a:cubicBezTo>
                    <a:pt x="1723024" y="0"/>
                    <a:pt x="2017359" y="169144"/>
                    <a:pt x="2191163" y="426409"/>
                  </a:cubicBezTo>
                  <a:lnTo>
                    <a:pt x="2262626" y="558069"/>
                  </a:lnTo>
                  <a:lnTo>
                    <a:pt x="2332890" y="550986"/>
                  </a:lnTo>
                  <a:cubicBezTo>
                    <a:pt x="2585394" y="550986"/>
                    <a:pt x="2802042" y="704507"/>
                    <a:pt x="2894584" y="923302"/>
                  </a:cubicBezTo>
                  <a:lnTo>
                    <a:pt x="2915413" y="990402"/>
                  </a:lnTo>
                  <a:lnTo>
                    <a:pt x="2934595" y="984447"/>
                  </a:lnTo>
                  <a:cubicBezTo>
                    <a:pt x="2971226" y="976951"/>
                    <a:pt x="3009154" y="973015"/>
                    <a:pt x="3048000" y="973015"/>
                  </a:cubicBezTo>
                  <a:cubicBezTo>
                    <a:pt x="3358774" y="973015"/>
                    <a:pt x="3610707" y="1224948"/>
                    <a:pt x="3610707" y="1535722"/>
                  </a:cubicBezTo>
                  <a:cubicBezTo>
                    <a:pt x="3610707" y="1846496"/>
                    <a:pt x="3358774" y="2098429"/>
                    <a:pt x="3048000" y="2098429"/>
                  </a:cubicBezTo>
                  <a:cubicBezTo>
                    <a:pt x="3009154" y="2098429"/>
                    <a:pt x="2971226" y="2094493"/>
                    <a:pt x="2934595" y="2086997"/>
                  </a:cubicBezTo>
                  <a:lnTo>
                    <a:pt x="2841470" y="2058089"/>
                  </a:lnTo>
                  <a:lnTo>
                    <a:pt x="2778805" y="2134039"/>
                  </a:lnTo>
                  <a:cubicBezTo>
                    <a:pt x="2663186" y="2249659"/>
                    <a:pt x="2503459" y="2321171"/>
                    <a:pt x="2327029" y="2321171"/>
                  </a:cubicBezTo>
                  <a:cubicBezTo>
                    <a:pt x="2161626" y="2321171"/>
                    <a:pt x="2010904" y="2258319"/>
                    <a:pt x="1897442" y="2155195"/>
                  </a:cubicBezTo>
                  <a:lnTo>
                    <a:pt x="1878393" y="2135215"/>
                  </a:lnTo>
                  <a:lnTo>
                    <a:pt x="1860361" y="2168437"/>
                  </a:lnTo>
                  <a:cubicBezTo>
                    <a:pt x="1745544" y="2338387"/>
                    <a:pt x="1551105" y="2450125"/>
                    <a:pt x="1330568" y="2450125"/>
                  </a:cubicBezTo>
                  <a:cubicBezTo>
                    <a:pt x="1110031" y="2450125"/>
                    <a:pt x="915592" y="2338387"/>
                    <a:pt x="800775" y="2168437"/>
                  </a:cubicBezTo>
                  <a:lnTo>
                    <a:pt x="771869" y="2115180"/>
                  </a:lnTo>
                  <a:lnTo>
                    <a:pt x="753583" y="2120856"/>
                  </a:lnTo>
                  <a:cubicBezTo>
                    <a:pt x="712755" y="2129211"/>
                    <a:pt x="670482" y="2133598"/>
                    <a:pt x="627184" y="2133598"/>
                  </a:cubicBezTo>
                  <a:cubicBezTo>
                    <a:pt x="280800" y="2133598"/>
                    <a:pt x="0" y="1852798"/>
                    <a:pt x="0" y="1506414"/>
                  </a:cubicBezTo>
                  <a:cubicBezTo>
                    <a:pt x="0" y="1246626"/>
                    <a:pt x="157950" y="1023729"/>
                    <a:pt x="383056" y="928517"/>
                  </a:cubicBezTo>
                  <a:lnTo>
                    <a:pt x="424632" y="915611"/>
                  </a:lnTo>
                  <a:lnTo>
                    <a:pt x="427023" y="868268"/>
                  </a:lnTo>
                  <a:cubicBezTo>
                    <a:pt x="476551" y="380575"/>
                    <a:pt x="888424" y="0"/>
                    <a:pt x="1389184" y="0"/>
                  </a:cubicBezTo>
                  <a:close/>
                </a:path>
              </a:pathLst>
            </a:custGeom>
            <a:solidFill>
              <a:schemeClr val="bg1"/>
            </a:solidFill>
            <a:ln w="19050">
              <a:noFill/>
            </a:ln>
            <a:effectLst>
              <a:outerShdw blurRad="152400" dist="889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21" name="任意多边形 10">
              <a:extLst>
                <a:ext uri="{FF2B5EF4-FFF2-40B4-BE49-F238E27FC236}">
                  <a16:creationId xmlns:a16="http://schemas.microsoft.com/office/drawing/2014/main" id="{E2DC8552-5D85-47B6-49B3-D7964C3B9225}"/>
                </a:ext>
              </a:extLst>
            </p:cNvPr>
            <p:cNvSpPr/>
            <p:nvPr/>
          </p:nvSpPr>
          <p:spPr>
            <a:xfrm>
              <a:off x="594425" y="1153191"/>
              <a:ext cx="2584204" cy="1612476"/>
            </a:xfrm>
            <a:custGeom>
              <a:avLst/>
              <a:gdLst>
                <a:gd name="connsiteX0" fmla="*/ 1389184 w 3610707"/>
                <a:gd name="connsiteY0" fmla="*/ 0 h 2450125"/>
                <a:gd name="connsiteX1" fmla="*/ 2191163 w 3610707"/>
                <a:gd name="connsiteY1" fmla="*/ 426409 h 2450125"/>
                <a:gd name="connsiteX2" fmla="*/ 2262626 w 3610707"/>
                <a:gd name="connsiteY2" fmla="*/ 558069 h 2450125"/>
                <a:gd name="connsiteX3" fmla="*/ 2332890 w 3610707"/>
                <a:gd name="connsiteY3" fmla="*/ 550986 h 2450125"/>
                <a:gd name="connsiteX4" fmla="*/ 2894584 w 3610707"/>
                <a:gd name="connsiteY4" fmla="*/ 923302 h 2450125"/>
                <a:gd name="connsiteX5" fmla="*/ 2915413 w 3610707"/>
                <a:gd name="connsiteY5" fmla="*/ 990402 h 2450125"/>
                <a:gd name="connsiteX6" fmla="*/ 2934595 w 3610707"/>
                <a:gd name="connsiteY6" fmla="*/ 984447 h 2450125"/>
                <a:gd name="connsiteX7" fmla="*/ 3048000 w 3610707"/>
                <a:gd name="connsiteY7" fmla="*/ 973015 h 2450125"/>
                <a:gd name="connsiteX8" fmla="*/ 3610707 w 3610707"/>
                <a:gd name="connsiteY8" fmla="*/ 1535722 h 2450125"/>
                <a:gd name="connsiteX9" fmla="*/ 3048000 w 3610707"/>
                <a:gd name="connsiteY9" fmla="*/ 2098429 h 2450125"/>
                <a:gd name="connsiteX10" fmla="*/ 2934595 w 3610707"/>
                <a:gd name="connsiteY10" fmla="*/ 2086997 h 2450125"/>
                <a:gd name="connsiteX11" fmla="*/ 2841470 w 3610707"/>
                <a:gd name="connsiteY11" fmla="*/ 2058089 h 2450125"/>
                <a:gd name="connsiteX12" fmla="*/ 2778805 w 3610707"/>
                <a:gd name="connsiteY12" fmla="*/ 2134039 h 2450125"/>
                <a:gd name="connsiteX13" fmla="*/ 2327029 w 3610707"/>
                <a:gd name="connsiteY13" fmla="*/ 2321171 h 2450125"/>
                <a:gd name="connsiteX14" fmla="*/ 1897442 w 3610707"/>
                <a:gd name="connsiteY14" fmla="*/ 2155195 h 2450125"/>
                <a:gd name="connsiteX15" fmla="*/ 1878393 w 3610707"/>
                <a:gd name="connsiteY15" fmla="*/ 2135215 h 2450125"/>
                <a:gd name="connsiteX16" fmla="*/ 1860361 w 3610707"/>
                <a:gd name="connsiteY16" fmla="*/ 2168437 h 2450125"/>
                <a:gd name="connsiteX17" fmla="*/ 1330568 w 3610707"/>
                <a:gd name="connsiteY17" fmla="*/ 2450125 h 2450125"/>
                <a:gd name="connsiteX18" fmla="*/ 800775 w 3610707"/>
                <a:gd name="connsiteY18" fmla="*/ 2168437 h 2450125"/>
                <a:gd name="connsiteX19" fmla="*/ 771869 w 3610707"/>
                <a:gd name="connsiteY19" fmla="*/ 2115180 h 2450125"/>
                <a:gd name="connsiteX20" fmla="*/ 753583 w 3610707"/>
                <a:gd name="connsiteY20" fmla="*/ 2120856 h 2450125"/>
                <a:gd name="connsiteX21" fmla="*/ 627184 w 3610707"/>
                <a:gd name="connsiteY21" fmla="*/ 2133598 h 2450125"/>
                <a:gd name="connsiteX22" fmla="*/ 0 w 3610707"/>
                <a:gd name="connsiteY22" fmla="*/ 1506414 h 2450125"/>
                <a:gd name="connsiteX23" fmla="*/ 383056 w 3610707"/>
                <a:gd name="connsiteY23" fmla="*/ 928517 h 2450125"/>
                <a:gd name="connsiteX24" fmla="*/ 424632 w 3610707"/>
                <a:gd name="connsiteY24" fmla="*/ 915611 h 2450125"/>
                <a:gd name="connsiteX25" fmla="*/ 427023 w 3610707"/>
                <a:gd name="connsiteY25" fmla="*/ 868268 h 2450125"/>
                <a:gd name="connsiteX26" fmla="*/ 1389184 w 3610707"/>
                <a:gd name="connsiteY26" fmla="*/ 0 h 2450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610707" h="2450125">
                  <a:moveTo>
                    <a:pt x="1389184" y="0"/>
                  </a:moveTo>
                  <a:cubicBezTo>
                    <a:pt x="1723024" y="0"/>
                    <a:pt x="2017359" y="169144"/>
                    <a:pt x="2191163" y="426409"/>
                  </a:cubicBezTo>
                  <a:lnTo>
                    <a:pt x="2262626" y="558069"/>
                  </a:lnTo>
                  <a:lnTo>
                    <a:pt x="2332890" y="550986"/>
                  </a:lnTo>
                  <a:cubicBezTo>
                    <a:pt x="2585394" y="550986"/>
                    <a:pt x="2802042" y="704507"/>
                    <a:pt x="2894584" y="923302"/>
                  </a:cubicBezTo>
                  <a:lnTo>
                    <a:pt x="2915413" y="990402"/>
                  </a:lnTo>
                  <a:lnTo>
                    <a:pt x="2934595" y="984447"/>
                  </a:lnTo>
                  <a:cubicBezTo>
                    <a:pt x="2971226" y="976951"/>
                    <a:pt x="3009154" y="973015"/>
                    <a:pt x="3048000" y="973015"/>
                  </a:cubicBezTo>
                  <a:cubicBezTo>
                    <a:pt x="3358774" y="973015"/>
                    <a:pt x="3610707" y="1224948"/>
                    <a:pt x="3610707" y="1535722"/>
                  </a:cubicBezTo>
                  <a:cubicBezTo>
                    <a:pt x="3610707" y="1846496"/>
                    <a:pt x="3358774" y="2098429"/>
                    <a:pt x="3048000" y="2098429"/>
                  </a:cubicBezTo>
                  <a:cubicBezTo>
                    <a:pt x="3009154" y="2098429"/>
                    <a:pt x="2971226" y="2094493"/>
                    <a:pt x="2934595" y="2086997"/>
                  </a:cubicBezTo>
                  <a:lnTo>
                    <a:pt x="2841470" y="2058089"/>
                  </a:lnTo>
                  <a:lnTo>
                    <a:pt x="2778805" y="2134039"/>
                  </a:lnTo>
                  <a:cubicBezTo>
                    <a:pt x="2663186" y="2249659"/>
                    <a:pt x="2503459" y="2321171"/>
                    <a:pt x="2327029" y="2321171"/>
                  </a:cubicBezTo>
                  <a:cubicBezTo>
                    <a:pt x="2161626" y="2321171"/>
                    <a:pt x="2010904" y="2258319"/>
                    <a:pt x="1897442" y="2155195"/>
                  </a:cubicBezTo>
                  <a:lnTo>
                    <a:pt x="1878393" y="2135215"/>
                  </a:lnTo>
                  <a:lnTo>
                    <a:pt x="1860361" y="2168437"/>
                  </a:lnTo>
                  <a:cubicBezTo>
                    <a:pt x="1745544" y="2338387"/>
                    <a:pt x="1551105" y="2450125"/>
                    <a:pt x="1330568" y="2450125"/>
                  </a:cubicBezTo>
                  <a:cubicBezTo>
                    <a:pt x="1110031" y="2450125"/>
                    <a:pt x="915592" y="2338387"/>
                    <a:pt x="800775" y="2168437"/>
                  </a:cubicBezTo>
                  <a:lnTo>
                    <a:pt x="771869" y="2115180"/>
                  </a:lnTo>
                  <a:lnTo>
                    <a:pt x="753583" y="2120856"/>
                  </a:lnTo>
                  <a:cubicBezTo>
                    <a:pt x="712755" y="2129211"/>
                    <a:pt x="670482" y="2133598"/>
                    <a:pt x="627184" y="2133598"/>
                  </a:cubicBezTo>
                  <a:cubicBezTo>
                    <a:pt x="280800" y="2133598"/>
                    <a:pt x="0" y="1852798"/>
                    <a:pt x="0" y="1506414"/>
                  </a:cubicBezTo>
                  <a:cubicBezTo>
                    <a:pt x="0" y="1246626"/>
                    <a:pt x="157950" y="1023729"/>
                    <a:pt x="383056" y="928517"/>
                  </a:cubicBezTo>
                  <a:lnTo>
                    <a:pt x="424632" y="915611"/>
                  </a:lnTo>
                  <a:lnTo>
                    <a:pt x="427023" y="868268"/>
                  </a:lnTo>
                  <a:cubicBezTo>
                    <a:pt x="476551" y="380575"/>
                    <a:pt x="888424" y="0"/>
                    <a:pt x="1389184" y="0"/>
                  </a:cubicBezTo>
                  <a:close/>
                </a:path>
              </a:pathLst>
            </a:custGeom>
            <a:solidFill>
              <a:schemeClr val="bg1"/>
            </a:solidFill>
            <a:ln w="19050">
              <a:solidFill>
                <a:srgbClr val="91F0FD"/>
              </a:solidFill>
            </a:ln>
            <a:effectLst>
              <a:innerShdw blurRad="355600" dist="101600" dir="3600000">
                <a:srgbClr val="19B4C9">
                  <a:alpha val="51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panose="020F0502020204030204"/>
                <a:ea typeface="等线" panose="02010600030101010101" pitchFamily="2" charset="-122"/>
                <a:cs typeface="+mn-ea"/>
                <a:sym typeface="+mn-lt"/>
              </a:endParaRPr>
            </a:p>
          </p:txBody>
        </p:sp>
      </p:grpSp>
      <p:grpSp>
        <p:nvGrpSpPr>
          <p:cNvPr id="22" name="组合 12">
            <a:extLst>
              <a:ext uri="{FF2B5EF4-FFF2-40B4-BE49-F238E27FC236}">
                <a16:creationId xmlns:a16="http://schemas.microsoft.com/office/drawing/2014/main" id="{FD01DBA3-9437-FE26-5CB0-F9C16356044B}"/>
              </a:ext>
            </a:extLst>
          </p:cNvPr>
          <p:cNvGrpSpPr/>
          <p:nvPr/>
        </p:nvGrpSpPr>
        <p:grpSpPr>
          <a:xfrm>
            <a:off x="2084955" y="1422297"/>
            <a:ext cx="619808" cy="623440"/>
            <a:chOff x="1267237" y="4149067"/>
            <a:chExt cx="1172591" cy="1179462"/>
          </a:xfrm>
        </p:grpSpPr>
        <p:sp>
          <p:nvSpPr>
            <p:cNvPr id="23" name="五角星 2">
              <a:extLst>
                <a:ext uri="{FF2B5EF4-FFF2-40B4-BE49-F238E27FC236}">
                  <a16:creationId xmlns:a16="http://schemas.microsoft.com/office/drawing/2014/main" id="{9B1C0754-7732-E883-D2AD-1C4D05A8DF6C}"/>
                </a:ext>
              </a:extLst>
            </p:cNvPr>
            <p:cNvSpPr/>
            <p:nvPr/>
          </p:nvSpPr>
          <p:spPr>
            <a:xfrm rot="1013228">
              <a:off x="1267237" y="4149067"/>
              <a:ext cx="1172591" cy="1179462"/>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FDDF03"/>
            </a:solidFill>
            <a:ln w="63500">
              <a:noFill/>
            </a:ln>
            <a:effectLst>
              <a:outerShdw blurRad="190500" dist="63500" dir="5400000" algn="t" rotWithShape="0">
                <a:prstClr val="black">
                  <a:alpha val="20000"/>
                </a:prstClr>
              </a:outerShdw>
            </a:effectLst>
            <a:scene3d>
              <a:camera prst="orthographicFront"/>
              <a:lightRig rig="threePt" dir="t"/>
            </a:scene3d>
            <a:sp3d extrusionH="76200" contourW="31750" prstMaterial="plastic">
              <a:bevelT w="438150" h="158750" prst="angle"/>
              <a:bevelB w="88900"/>
              <a:extrusionClr>
                <a:srgbClr val="0DDBF1"/>
              </a:extrusionClr>
              <a:contourClr>
                <a:schemeClr val="bg1"/>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ea"/>
                <a:sym typeface="+mn-lt"/>
              </a:endParaRPr>
            </a:p>
          </p:txBody>
        </p:sp>
        <p:sp>
          <p:nvSpPr>
            <p:cNvPr id="24" name="文本框 14">
              <a:extLst>
                <a:ext uri="{FF2B5EF4-FFF2-40B4-BE49-F238E27FC236}">
                  <a16:creationId xmlns:a16="http://schemas.microsoft.com/office/drawing/2014/main" id="{F64D3CA1-6C28-7542-83D0-584845C1CB5C}"/>
                </a:ext>
              </a:extLst>
            </p:cNvPr>
            <p:cNvSpPr txBox="1"/>
            <p:nvPr/>
          </p:nvSpPr>
          <p:spPr>
            <a:xfrm>
              <a:off x="1496257" y="4521472"/>
              <a:ext cx="226907" cy="718285"/>
            </a:xfrm>
            <a:prstGeom prst="rect">
              <a:avLst/>
            </a:prstGeom>
            <a:noFill/>
            <a:ln>
              <a:no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w="25400">
                  <a:solidFill>
                    <a:srgbClr val="20B6BE"/>
                  </a:solidFill>
                </a:ln>
                <a:solidFill>
                  <a:prstClr val="white"/>
                </a:solidFill>
                <a:effectLst/>
                <a:uLnTx/>
                <a:uFillTx/>
                <a:latin typeface="Calibri" panose="020F0502020204030204"/>
                <a:ea typeface="等线" panose="02010600030101010101" pitchFamily="2" charset="-122"/>
                <a:cs typeface="+mn-ea"/>
                <a:sym typeface="+mn-lt"/>
              </a:endParaRPr>
            </a:p>
          </p:txBody>
        </p:sp>
      </p:grpSp>
      <p:pic>
        <p:nvPicPr>
          <p:cNvPr id="26" name="Picture 25">
            <a:extLst>
              <a:ext uri="{FF2B5EF4-FFF2-40B4-BE49-F238E27FC236}">
                <a16:creationId xmlns:a16="http://schemas.microsoft.com/office/drawing/2014/main" id="{C6B42ABF-1960-FE47-EFFE-C154D3DE854F}"/>
              </a:ext>
            </a:extLst>
          </p:cNvPr>
          <p:cNvPicPr>
            <a:picLocks noChangeAspect="1"/>
          </p:cNvPicPr>
          <p:nvPr/>
        </p:nvPicPr>
        <p:blipFill>
          <a:blip r:embed="rId4"/>
          <a:stretch>
            <a:fillRect/>
          </a:stretch>
        </p:blipFill>
        <p:spPr>
          <a:xfrm>
            <a:off x="123704" y="3620247"/>
            <a:ext cx="2318815" cy="3031846"/>
          </a:xfrm>
          <a:prstGeom prst="rect">
            <a:avLst/>
          </a:prstGeom>
          <a:effectLst>
            <a:outerShdw blurRad="76200" dir="13500000" sy="23000" kx="1200000" algn="br" rotWithShape="0">
              <a:prstClr val="black">
                <a:alpha val="20000"/>
              </a:prstClr>
            </a:outerShdw>
          </a:effectLst>
        </p:spPr>
      </p:pic>
      <p:sp>
        <p:nvSpPr>
          <p:cNvPr id="27" name="Speech Bubble: Rectangle with Corners Rounded 26">
            <a:extLst>
              <a:ext uri="{FF2B5EF4-FFF2-40B4-BE49-F238E27FC236}">
                <a16:creationId xmlns:a16="http://schemas.microsoft.com/office/drawing/2014/main" id="{23267628-E72F-00FB-BEBA-619560F00D93}"/>
              </a:ext>
            </a:extLst>
          </p:cNvPr>
          <p:cNvSpPr/>
          <p:nvPr/>
        </p:nvSpPr>
        <p:spPr>
          <a:xfrm>
            <a:off x="2230595" y="2966556"/>
            <a:ext cx="6541929" cy="1691169"/>
          </a:xfrm>
          <a:custGeom>
            <a:avLst/>
            <a:gdLst>
              <a:gd name="connsiteX0" fmla="*/ 0 w 6541929"/>
              <a:gd name="connsiteY0" fmla="*/ 281867 h 1691169"/>
              <a:gd name="connsiteX1" fmla="*/ 281867 w 6541929"/>
              <a:gd name="connsiteY1" fmla="*/ 0 h 1691169"/>
              <a:gd name="connsiteX2" fmla="*/ 1090322 w 6541929"/>
              <a:gd name="connsiteY2" fmla="*/ 0 h 1691169"/>
              <a:gd name="connsiteX3" fmla="*/ 1090322 w 6541929"/>
              <a:gd name="connsiteY3" fmla="*/ 0 h 1691169"/>
              <a:gd name="connsiteX4" fmla="*/ 2725804 w 6541929"/>
              <a:gd name="connsiteY4" fmla="*/ 0 h 1691169"/>
              <a:gd name="connsiteX5" fmla="*/ 6260062 w 6541929"/>
              <a:gd name="connsiteY5" fmla="*/ 0 h 1691169"/>
              <a:gd name="connsiteX6" fmla="*/ 6541929 w 6541929"/>
              <a:gd name="connsiteY6" fmla="*/ 281867 h 1691169"/>
              <a:gd name="connsiteX7" fmla="*/ 6541929 w 6541929"/>
              <a:gd name="connsiteY7" fmla="*/ 281862 h 1691169"/>
              <a:gd name="connsiteX8" fmla="*/ 6541929 w 6541929"/>
              <a:gd name="connsiteY8" fmla="*/ 281862 h 1691169"/>
              <a:gd name="connsiteX9" fmla="*/ 6541929 w 6541929"/>
              <a:gd name="connsiteY9" fmla="*/ 704654 h 1691169"/>
              <a:gd name="connsiteX10" fmla="*/ 6541929 w 6541929"/>
              <a:gd name="connsiteY10" fmla="*/ 1409302 h 1691169"/>
              <a:gd name="connsiteX11" fmla="*/ 6260062 w 6541929"/>
              <a:gd name="connsiteY11" fmla="*/ 1691169 h 1691169"/>
              <a:gd name="connsiteX12" fmla="*/ 2725804 w 6541929"/>
              <a:gd name="connsiteY12" fmla="*/ 1691169 h 1691169"/>
              <a:gd name="connsiteX13" fmla="*/ 1090322 w 6541929"/>
              <a:gd name="connsiteY13" fmla="*/ 1691169 h 1691169"/>
              <a:gd name="connsiteX14" fmla="*/ 1090322 w 6541929"/>
              <a:gd name="connsiteY14" fmla="*/ 1691169 h 1691169"/>
              <a:gd name="connsiteX15" fmla="*/ 281867 w 6541929"/>
              <a:gd name="connsiteY15" fmla="*/ 1691169 h 1691169"/>
              <a:gd name="connsiteX16" fmla="*/ 0 w 6541929"/>
              <a:gd name="connsiteY16" fmla="*/ 1409302 h 1691169"/>
              <a:gd name="connsiteX17" fmla="*/ 0 w 6541929"/>
              <a:gd name="connsiteY17" fmla="*/ 704654 h 1691169"/>
              <a:gd name="connsiteX18" fmla="*/ -668912 w 6541929"/>
              <a:gd name="connsiteY18" fmla="*/ 711103 h 1691169"/>
              <a:gd name="connsiteX19" fmla="*/ 0 w 6541929"/>
              <a:gd name="connsiteY19" fmla="*/ 281862 h 1691169"/>
              <a:gd name="connsiteX20" fmla="*/ 0 w 6541929"/>
              <a:gd name="connsiteY20" fmla="*/ 281867 h 1691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541929" h="1691169" fill="none" extrusionOk="0">
                <a:moveTo>
                  <a:pt x="0" y="281867"/>
                </a:moveTo>
                <a:cubicBezTo>
                  <a:pt x="-16629" y="133481"/>
                  <a:pt x="135822" y="1164"/>
                  <a:pt x="281867" y="0"/>
                </a:cubicBezTo>
                <a:cubicBezTo>
                  <a:pt x="490889" y="-4211"/>
                  <a:pt x="925929" y="-13252"/>
                  <a:pt x="1090322" y="0"/>
                </a:cubicBezTo>
                <a:lnTo>
                  <a:pt x="1090322" y="0"/>
                </a:lnTo>
                <a:cubicBezTo>
                  <a:pt x="1389793" y="71941"/>
                  <a:pt x="2040269" y="-65784"/>
                  <a:pt x="2725804" y="0"/>
                </a:cubicBezTo>
                <a:cubicBezTo>
                  <a:pt x="3643016" y="-157665"/>
                  <a:pt x="5513208" y="-122053"/>
                  <a:pt x="6260062" y="0"/>
                </a:cubicBezTo>
                <a:cubicBezTo>
                  <a:pt x="6408709" y="-16195"/>
                  <a:pt x="6540161" y="135293"/>
                  <a:pt x="6541929" y="281867"/>
                </a:cubicBezTo>
                <a:lnTo>
                  <a:pt x="6541929" y="281862"/>
                </a:lnTo>
                <a:lnTo>
                  <a:pt x="6541929" y="281862"/>
                </a:lnTo>
                <a:cubicBezTo>
                  <a:pt x="6563424" y="326156"/>
                  <a:pt x="6517726" y="564789"/>
                  <a:pt x="6541929" y="704654"/>
                </a:cubicBezTo>
                <a:cubicBezTo>
                  <a:pt x="6561179" y="1017404"/>
                  <a:pt x="6584814" y="1125591"/>
                  <a:pt x="6541929" y="1409302"/>
                </a:cubicBezTo>
                <a:cubicBezTo>
                  <a:pt x="6557911" y="1554866"/>
                  <a:pt x="6412684" y="1684438"/>
                  <a:pt x="6260062" y="1691169"/>
                </a:cubicBezTo>
                <a:cubicBezTo>
                  <a:pt x="4507766" y="1544100"/>
                  <a:pt x="4188309" y="1555909"/>
                  <a:pt x="2725804" y="1691169"/>
                </a:cubicBezTo>
                <a:cubicBezTo>
                  <a:pt x="2263167" y="1721768"/>
                  <a:pt x="1799502" y="1742685"/>
                  <a:pt x="1090322" y="1691169"/>
                </a:cubicBezTo>
                <a:lnTo>
                  <a:pt x="1090322" y="1691169"/>
                </a:lnTo>
                <a:cubicBezTo>
                  <a:pt x="777124" y="1754627"/>
                  <a:pt x="520849" y="1657623"/>
                  <a:pt x="281867" y="1691169"/>
                </a:cubicBezTo>
                <a:cubicBezTo>
                  <a:pt x="110527" y="1700932"/>
                  <a:pt x="18217" y="1565405"/>
                  <a:pt x="0" y="1409302"/>
                </a:cubicBezTo>
                <a:cubicBezTo>
                  <a:pt x="31606" y="1255737"/>
                  <a:pt x="26614" y="886402"/>
                  <a:pt x="0" y="704654"/>
                </a:cubicBezTo>
                <a:cubicBezTo>
                  <a:pt x="-183570" y="712477"/>
                  <a:pt x="-368729" y="744873"/>
                  <a:pt x="-668912" y="711103"/>
                </a:cubicBezTo>
                <a:cubicBezTo>
                  <a:pt x="-399500" y="548799"/>
                  <a:pt x="-226902" y="431522"/>
                  <a:pt x="0" y="281862"/>
                </a:cubicBezTo>
                <a:lnTo>
                  <a:pt x="0" y="281867"/>
                </a:lnTo>
                <a:close/>
              </a:path>
              <a:path w="6541929" h="1691169" stroke="0" extrusionOk="0">
                <a:moveTo>
                  <a:pt x="0" y="281867"/>
                </a:moveTo>
                <a:cubicBezTo>
                  <a:pt x="17871" y="119745"/>
                  <a:pt x="140604" y="8377"/>
                  <a:pt x="281867" y="0"/>
                </a:cubicBezTo>
                <a:cubicBezTo>
                  <a:pt x="445585" y="61938"/>
                  <a:pt x="770219" y="-5076"/>
                  <a:pt x="1090322" y="0"/>
                </a:cubicBezTo>
                <a:lnTo>
                  <a:pt x="1090322" y="0"/>
                </a:lnTo>
                <a:cubicBezTo>
                  <a:pt x="1350892" y="35989"/>
                  <a:pt x="2436556" y="5435"/>
                  <a:pt x="2725804" y="0"/>
                </a:cubicBezTo>
                <a:cubicBezTo>
                  <a:pt x="4354020" y="-50308"/>
                  <a:pt x="5361574" y="-85446"/>
                  <a:pt x="6260062" y="0"/>
                </a:cubicBezTo>
                <a:cubicBezTo>
                  <a:pt x="6424255" y="-19842"/>
                  <a:pt x="6544505" y="153919"/>
                  <a:pt x="6541929" y="281867"/>
                </a:cubicBezTo>
                <a:lnTo>
                  <a:pt x="6541929" y="281862"/>
                </a:lnTo>
                <a:lnTo>
                  <a:pt x="6541929" y="281862"/>
                </a:lnTo>
                <a:cubicBezTo>
                  <a:pt x="6559500" y="426416"/>
                  <a:pt x="6550633" y="594400"/>
                  <a:pt x="6541929" y="704654"/>
                </a:cubicBezTo>
                <a:cubicBezTo>
                  <a:pt x="6569782" y="897787"/>
                  <a:pt x="6532724" y="1289317"/>
                  <a:pt x="6541929" y="1409302"/>
                </a:cubicBezTo>
                <a:cubicBezTo>
                  <a:pt x="6559038" y="1560699"/>
                  <a:pt x="6414293" y="1708882"/>
                  <a:pt x="6260062" y="1691169"/>
                </a:cubicBezTo>
                <a:cubicBezTo>
                  <a:pt x="5287284" y="1739201"/>
                  <a:pt x="3599092" y="1729319"/>
                  <a:pt x="2725804" y="1691169"/>
                </a:cubicBezTo>
                <a:cubicBezTo>
                  <a:pt x="2243822" y="1635836"/>
                  <a:pt x="1610033" y="1757933"/>
                  <a:pt x="1090322" y="1691169"/>
                </a:cubicBezTo>
                <a:lnTo>
                  <a:pt x="1090322" y="1691169"/>
                </a:lnTo>
                <a:cubicBezTo>
                  <a:pt x="746556" y="1657425"/>
                  <a:pt x="657602" y="1694431"/>
                  <a:pt x="281867" y="1691169"/>
                </a:cubicBezTo>
                <a:cubicBezTo>
                  <a:pt x="123294" y="1686029"/>
                  <a:pt x="-22604" y="1549913"/>
                  <a:pt x="0" y="1409302"/>
                </a:cubicBezTo>
                <a:cubicBezTo>
                  <a:pt x="-62694" y="1328126"/>
                  <a:pt x="53579" y="899069"/>
                  <a:pt x="0" y="704654"/>
                </a:cubicBezTo>
                <a:cubicBezTo>
                  <a:pt x="-219164" y="706752"/>
                  <a:pt x="-371877" y="731688"/>
                  <a:pt x="-668912" y="711103"/>
                </a:cubicBezTo>
                <a:cubicBezTo>
                  <a:pt x="-525817" y="593839"/>
                  <a:pt x="-29662" y="383965"/>
                  <a:pt x="0" y="281862"/>
                </a:cubicBezTo>
                <a:lnTo>
                  <a:pt x="0" y="281867"/>
                </a:lnTo>
                <a:close/>
              </a:path>
            </a:pathLst>
          </a:custGeom>
          <a:solidFill>
            <a:srgbClr val="CCFF99"/>
          </a:solidFill>
          <a:ln w="38100">
            <a:solidFill>
              <a:srgbClr val="002060"/>
            </a:solidFill>
            <a:extLst>
              <a:ext uri="{C807C97D-BFC1-408E-A445-0C87EB9F89A2}">
                <ask:lineSketchStyleProps xmlns:ask="http://schemas.microsoft.com/office/drawing/2018/sketchyshapes" xmlns="" sd="3918538157">
                  <a:prstGeom prst="wedgeRoundRectCallout">
                    <a:avLst>
                      <a:gd name="adj1" fmla="val -60225"/>
                      <a:gd name="adj2" fmla="val -7952"/>
                      <a:gd name="adj3" fmla="val 16667"/>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3200" b="1" dirty="0">
                <a:solidFill>
                  <a:srgbClr val="002060"/>
                </a:solidFill>
                <a:latin typeface="Calibri" panose="020F0502020204030204"/>
              </a:rPr>
              <a:t>Cây gì lá có cuống dài</a:t>
            </a:r>
            <a:endParaRPr lang="en-US" sz="3200" b="1" dirty="0">
              <a:solidFill>
                <a:srgbClr val="002060"/>
              </a:solidFill>
              <a:latin typeface="Calibri" panose="020F0502020204030204"/>
            </a:endParaRPr>
          </a:p>
          <a:p>
            <a:pPr lvl="0" algn="ctr"/>
            <a:r>
              <a:rPr lang="vi-VN" sz="3200" b="1" dirty="0">
                <a:solidFill>
                  <a:srgbClr val="002060"/>
                </a:solidFill>
                <a:latin typeface="Calibri" panose="020F0502020204030204"/>
              </a:rPr>
              <a:t>Xòe tròn như thể mặt trời màu xanh</a:t>
            </a:r>
            <a:endParaRPr lang="en-US" sz="3200" b="1" dirty="0">
              <a:solidFill>
                <a:srgbClr val="002060"/>
              </a:solidFill>
              <a:latin typeface="Calibri" panose="020F0502020204030204"/>
            </a:endParaRPr>
          </a:p>
          <a:p>
            <a:pPr lvl="0" algn="ctr"/>
            <a:r>
              <a:rPr lang="vi-VN" sz="3200" b="1" dirty="0">
                <a:solidFill>
                  <a:srgbClr val="002060"/>
                </a:solidFill>
                <a:latin typeface="Calibri" panose="020F0502020204030204"/>
              </a:rPr>
              <a:t>Là cây gì?</a:t>
            </a:r>
            <a:endParaRPr kumimoji="0" lang="en-US" sz="3200" b="1" i="1" u="none" strike="noStrike" kern="1200" cap="none" spc="0" normalizeH="0" baseline="0" noProof="0" dirty="0">
              <a:ln>
                <a:noFill/>
              </a:ln>
              <a:solidFill>
                <a:srgbClr val="002060"/>
              </a:solidFill>
              <a:effectLst/>
              <a:uLnTx/>
              <a:uFillTx/>
              <a:latin typeface="Calibri" panose="020F0502020204030204"/>
            </a:endParaRPr>
          </a:p>
        </p:txBody>
      </p:sp>
      <p:sp>
        <p:nvSpPr>
          <p:cNvPr id="28" name="Cloud 27">
            <a:extLst>
              <a:ext uri="{FF2B5EF4-FFF2-40B4-BE49-F238E27FC236}">
                <a16:creationId xmlns:a16="http://schemas.microsoft.com/office/drawing/2014/main" id="{AE32B5F9-38FA-30CF-EBB1-F8685CBBFA3C}"/>
              </a:ext>
            </a:extLst>
          </p:cNvPr>
          <p:cNvSpPr/>
          <p:nvPr/>
        </p:nvSpPr>
        <p:spPr>
          <a:xfrm>
            <a:off x="9310662" y="2343150"/>
            <a:ext cx="2837717" cy="1719920"/>
          </a:xfrm>
          <a:custGeom>
            <a:avLst/>
            <a:gdLst>
              <a:gd name="connsiteX0" fmla="*/ 256182 w 2837717"/>
              <a:gd name="connsiteY0" fmla="*/ 572112 h 1719920"/>
              <a:gd name="connsiteX1" fmla="*/ 369363 w 2837717"/>
              <a:gd name="connsiteY1" fmla="*/ 274988 h 1719920"/>
              <a:gd name="connsiteX2" fmla="*/ 919958 w 2837717"/>
              <a:gd name="connsiteY2" fmla="*/ 207107 h 1719920"/>
              <a:gd name="connsiteX3" fmla="*/ 1475087 w 2837717"/>
              <a:gd name="connsiteY3" fmla="*/ 136638 h 1719920"/>
              <a:gd name="connsiteX4" fmla="*/ 1691397 w 2837717"/>
              <a:gd name="connsiteY4" fmla="*/ 7962 h 1719920"/>
              <a:gd name="connsiteX5" fmla="*/ 1959666 w 2837717"/>
              <a:gd name="connsiteY5" fmla="*/ 98775 h 1719920"/>
              <a:gd name="connsiteX6" fmla="*/ 2329489 w 2837717"/>
              <a:gd name="connsiteY6" fmla="*/ 27470 h 1719920"/>
              <a:gd name="connsiteX7" fmla="*/ 2517028 w 2837717"/>
              <a:gd name="connsiteY7" fmla="*/ 221997 h 1719920"/>
              <a:gd name="connsiteX8" fmla="*/ 2757709 w 2837717"/>
              <a:gd name="connsiteY8" fmla="*/ 410790 h 1719920"/>
              <a:gd name="connsiteX9" fmla="*/ 2746936 w 2837717"/>
              <a:gd name="connsiteY9" fmla="*/ 615508 h 1719920"/>
              <a:gd name="connsiteX10" fmla="*/ 2825630 w 2837717"/>
              <a:gd name="connsiteY10" fmla="*/ 928517 h 1719920"/>
              <a:gd name="connsiteX11" fmla="*/ 2456989 w 2837717"/>
              <a:gd name="connsiteY11" fmla="*/ 1202510 h 1719920"/>
              <a:gd name="connsiteX12" fmla="*/ 2325022 w 2837717"/>
              <a:gd name="connsiteY12" fmla="*/ 1437287 h 1719920"/>
              <a:gd name="connsiteX13" fmla="*/ 1875717 w 2837717"/>
              <a:gd name="connsiteY13" fmla="*/ 1465714 h 1719920"/>
              <a:gd name="connsiteX14" fmla="*/ 1554635 w 2837717"/>
              <a:gd name="connsiteY14" fmla="*/ 1716177 h 1719920"/>
              <a:gd name="connsiteX15" fmla="*/ 1082536 w 2837717"/>
              <a:gd name="connsiteY15" fmla="*/ 1563295 h 1719920"/>
              <a:gd name="connsiteX16" fmla="*/ 381252 w 2837717"/>
              <a:gd name="connsiteY16" fmla="*/ 1412245 h 1719920"/>
              <a:gd name="connsiteX17" fmla="*/ 72913 w 2837717"/>
              <a:gd name="connsiteY17" fmla="*/ 1244155 h 1719920"/>
              <a:gd name="connsiteX18" fmla="*/ 138798 w 2837717"/>
              <a:gd name="connsiteY18" fmla="*/ 1017261 h 1719920"/>
              <a:gd name="connsiteX19" fmla="*/ -329 w 2837717"/>
              <a:gd name="connsiteY19" fmla="*/ 784474 h 1719920"/>
              <a:gd name="connsiteX20" fmla="*/ 253752 w 2837717"/>
              <a:gd name="connsiteY20" fmla="*/ 577566 h 1719920"/>
              <a:gd name="connsiteX21" fmla="*/ 256182 w 2837717"/>
              <a:gd name="connsiteY21" fmla="*/ 572112 h 1719920"/>
              <a:gd name="connsiteX0" fmla="*/ 308273 w 2837717"/>
              <a:gd name="connsiteY0" fmla="*/ 1042183 h 1719920"/>
              <a:gd name="connsiteX1" fmla="*/ 141885 w 2837717"/>
              <a:gd name="connsiteY1" fmla="*/ 1010453 h 1719920"/>
              <a:gd name="connsiteX2" fmla="*/ 455085 w 2837717"/>
              <a:gd name="connsiteY2" fmla="*/ 1389432 h 1719920"/>
              <a:gd name="connsiteX3" fmla="*/ 382303 w 2837717"/>
              <a:gd name="connsiteY3" fmla="*/ 1404601 h 1719920"/>
              <a:gd name="connsiteX4" fmla="*/ 1082405 w 2837717"/>
              <a:gd name="connsiteY4" fmla="*/ 1556288 h 1719920"/>
              <a:gd name="connsiteX5" fmla="*/ 1038525 w 2837717"/>
              <a:gd name="connsiteY5" fmla="*/ 1487014 h 1719920"/>
              <a:gd name="connsiteX6" fmla="*/ 1893584 w 2837717"/>
              <a:gd name="connsiteY6" fmla="*/ 1383540 h 1719920"/>
              <a:gd name="connsiteX7" fmla="*/ 1876046 w 2837717"/>
              <a:gd name="connsiteY7" fmla="*/ 1459543 h 1719920"/>
              <a:gd name="connsiteX8" fmla="*/ 2241862 w 2837717"/>
              <a:gd name="connsiteY8" fmla="*/ 913866 h 1719920"/>
              <a:gd name="connsiteX9" fmla="*/ 2455413 w 2837717"/>
              <a:gd name="connsiteY9" fmla="*/ 1197972 h 1719920"/>
              <a:gd name="connsiteX10" fmla="*/ 2745622 w 2837717"/>
              <a:gd name="connsiteY10" fmla="*/ 611288 h 1719920"/>
              <a:gd name="connsiteX11" fmla="*/ 2650506 w 2837717"/>
              <a:gd name="connsiteY11" fmla="*/ 717827 h 1719920"/>
              <a:gd name="connsiteX12" fmla="*/ 2517422 w 2837717"/>
              <a:gd name="connsiteY12" fmla="*/ 216025 h 1719920"/>
              <a:gd name="connsiteX13" fmla="*/ 2522415 w 2837717"/>
              <a:gd name="connsiteY13" fmla="*/ 266348 h 1719920"/>
              <a:gd name="connsiteX14" fmla="*/ 1910072 w 2837717"/>
              <a:gd name="connsiteY14" fmla="*/ 157340 h 1719920"/>
              <a:gd name="connsiteX15" fmla="*/ 1958812 w 2837717"/>
              <a:gd name="connsiteY15" fmla="*/ 93162 h 1719920"/>
              <a:gd name="connsiteX16" fmla="*/ 1454395 w 2837717"/>
              <a:gd name="connsiteY16" fmla="*/ 187917 h 1719920"/>
              <a:gd name="connsiteX17" fmla="*/ 1477977 w 2837717"/>
              <a:gd name="connsiteY17" fmla="*/ 132577 h 1719920"/>
              <a:gd name="connsiteX18" fmla="*/ 919630 w 2837717"/>
              <a:gd name="connsiteY18" fmla="*/ 206708 h 1719920"/>
              <a:gd name="connsiteX19" fmla="*/ 1005024 w 2837717"/>
              <a:gd name="connsiteY19" fmla="*/ 260376 h 1719920"/>
              <a:gd name="connsiteX20" fmla="*/ 271093 w 2837717"/>
              <a:gd name="connsiteY20" fmla="*/ 628606 h 1719920"/>
              <a:gd name="connsiteX21" fmla="*/ 256182 w 2837717"/>
              <a:gd name="connsiteY21" fmla="*/ 572112 h 1719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37717" h="1719920" fill="none" extrusionOk="0">
                <a:moveTo>
                  <a:pt x="256182" y="572112"/>
                </a:moveTo>
                <a:cubicBezTo>
                  <a:pt x="252085" y="449005"/>
                  <a:pt x="286308" y="363682"/>
                  <a:pt x="369363" y="274988"/>
                </a:cubicBezTo>
                <a:cubicBezTo>
                  <a:pt x="524692" y="139509"/>
                  <a:pt x="724771" y="86698"/>
                  <a:pt x="919958" y="207107"/>
                </a:cubicBezTo>
                <a:cubicBezTo>
                  <a:pt x="1056623" y="4727"/>
                  <a:pt x="1288003" y="-25853"/>
                  <a:pt x="1475087" y="136638"/>
                </a:cubicBezTo>
                <a:cubicBezTo>
                  <a:pt x="1515907" y="65837"/>
                  <a:pt x="1592447" y="20852"/>
                  <a:pt x="1691397" y="7962"/>
                </a:cubicBezTo>
                <a:cubicBezTo>
                  <a:pt x="1795671" y="-3491"/>
                  <a:pt x="1896748" y="47129"/>
                  <a:pt x="1959666" y="98775"/>
                </a:cubicBezTo>
                <a:cubicBezTo>
                  <a:pt x="2032834" y="21604"/>
                  <a:pt x="2225844" y="-17716"/>
                  <a:pt x="2329489" y="27470"/>
                </a:cubicBezTo>
                <a:cubicBezTo>
                  <a:pt x="2429375" y="64368"/>
                  <a:pt x="2487637" y="140177"/>
                  <a:pt x="2517028" y="221997"/>
                </a:cubicBezTo>
                <a:cubicBezTo>
                  <a:pt x="2621810" y="245521"/>
                  <a:pt x="2728820" y="305418"/>
                  <a:pt x="2757709" y="410790"/>
                </a:cubicBezTo>
                <a:cubicBezTo>
                  <a:pt x="2797943" y="476574"/>
                  <a:pt x="2778573" y="547409"/>
                  <a:pt x="2746936" y="615508"/>
                </a:cubicBezTo>
                <a:cubicBezTo>
                  <a:pt x="2821189" y="718697"/>
                  <a:pt x="2850866" y="835247"/>
                  <a:pt x="2825630" y="928517"/>
                </a:cubicBezTo>
                <a:cubicBezTo>
                  <a:pt x="2766668" y="1091006"/>
                  <a:pt x="2612105" y="1190330"/>
                  <a:pt x="2456989" y="1202510"/>
                </a:cubicBezTo>
                <a:cubicBezTo>
                  <a:pt x="2450263" y="1290328"/>
                  <a:pt x="2403220" y="1388607"/>
                  <a:pt x="2325022" y="1437287"/>
                </a:cubicBezTo>
                <a:cubicBezTo>
                  <a:pt x="2188075" y="1529423"/>
                  <a:pt x="2028240" y="1521210"/>
                  <a:pt x="1875717" y="1465714"/>
                </a:cubicBezTo>
                <a:cubicBezTo>
                  <a:pt x="1822216" y="1592061"/>
                  <a:pt x="1695707" y="1693005"/>
                  <a:pt x="1554635" y="1716177"/>
                </a:cubicBezTo>
                <a:cubicBezTo>
                  <a:pt x="1368542" y="1753001"/>
                  <a:pt x="1189252" y="1691912"/>
                  <a:pt x="1082536" y="1563295"/>
                </a:cubicBezTo>
                <a:cubicBezTo>
                  <a:pt x="825813" y="1680330"/>
                  <a:pt x="555871" y="1626670"/>
                  <a:pt x="381252" y="1412245"/>
                </a:cubicBezTo>
                <a:cubicBezTo>
                  <a:pt x="263432" y="1429952"/>
                  <a:pt x="105462" y="1364656"/>
                  <a:pt x="72913" y="1244155"/>
                </a:cubicBezTo>
                <a:cubicBezTo>
                  <a:pt x="62159" y="1167223"/>
                  <a:pt x="67700" y="1075890"/>
                  <a:pt x="138798" y="1017261"/>
                </a:cubicBezTo>
                <a:cubicBezTo>
                  <a:pt x="48613" y="964196"/>
                  <a:pt x="-15822" y="888436"/>
                  <a:pt x="-329" y="784474"/>
                </a:cubicBezTo>
                <a:cubicBezTo>
                  <a:pt x="17229" y="678637"/>
                  <a:pt x="121802" y="570607"/>
                  <a:pt x="253752" y="577566"/>
                </a:cubicBezTo>
                <a:cubicBezTo>
                  <a:pt x="254361" y="575815"/>
                  <a:pt x="255255" y="574145"/>
                  <a:pt x="256182" y="572112"/>
                </a:cubicBezTo>
                <a:close/>
              </a:path>
              <a:path w="2837717" h="1719920" fill="none" extrusionOk="0">
                <a:moveTo>
                  <a:pt x="308273" y="1042183"/>
                </a:moveTo>
                <a:cubicBezTo>
                  <a:pt x="249310" y="1042639"/>
                  <a:pt x="189694" y="1034831"/>
                  <a:pt x="141885" y="1010453"/>
                </a:cubicBezTo>
                <a:moveTo>
                  <a:pt x="455085" y="1389432"/>
                </a:moveTo>
                <a:cubicBezTo>
                  <a:pt x="434401" y="1398058"/>
                  <a:pt x="410010" y="1402672"/>
                  <a:pt x="382303" y="1404601"/>
                </a:cubicBezTo>
                <a:moveTo>
                  <a:pt x="1082405" y="1556288"/>
                </a:moveTo>
                <a:cubicBezTo>
                  <a:pt x="1060360" y="1531936"/>
                  <a:pt x="1049571" y="1512876"/>
                  <a:pt x="1038525" y="1487014"/>
                </a:cubicBezTo>
                <a:moveTo>
                  <a:pt x="1893584" y="1383540"/>
                </a:moveTo>
                <a:cubicBezTo>
                  <a:pt x="1890142" y="1409978"/>
                  <a:pt x="1883083" y="1434765"/>
                  <a:pt x="1876046" y="1459543"/>
                </a:cubicBezTo>
                <a:moveTo>
                  <a:pt x="2241862" y="913866"/>
                </a:moveTo>
                <a:cubicBezTo>
                  <a:pt x="2374519" y="973021"/>
                  <a:pt x="2452492" y="1076062"/>
                  <a:pt x="2455413" y="1197972"/>
                </a:cubicBezTo>
                <a:moveTo>
                  <a:pt x="2745622" y="611288"/>
                </a:moveTo>
                <a:cubicBezTo>
                  <a:pt x="2720976" y="646366"/>
                  <a:pt x="2692768" y="691552"/>
                  <a:pt x="2650506" y="717827"/>
                </a:cubicBezTo>
                <a:moveTo>
                  <a:pt x="2517422" y="216025"/>
                </a:moveTo>
                <a:cubicBezTo>
                  <a:pt x="2521118" y="232976"/>
                  <a:pt x="2524318" y="247401"/>
                  <a:pt x="2522415" y="266348"/>
                </a:cubicBezTo>
                <a:moveTo>
                  <a:pt x="1910072" y="157340"/>
                </a:moveTo>
                <a:cubicBezTo>
                  <a:pt x="1923803" y="134479"/>
                  <a:pt x="1938818" y="109878"/>
                  <a:pt x="1958812" y="93162"/>
                </a:cubicBezTo>
                <a:moveTo>
                  <a:pt x="1454395" y="187917"/>
                </a:moveTo>
                <a:cubicBezTo>
                  <a:pt x="1455997" y="167581"/>
                  <a:pt x="1468034" y="149627"/>
                  <a:pt x="1477977" y="132577"/>
                </a:cubicBezTo>
                <a:moveTo>
                  <a:pt x="919630" y="206708"/>
                </a:moveTo>
                <a:cubicBezTo>
                  <a:pt x="949778" y="221279"/>
                  <a:pt x="979040" y="242387"/>
                  <a:pt x="1005024" y="260376"/>
                </a:cubicBezTo>
                <a:moveTo>
                  <a:pt x="271093" y="628606"/>
                </a:moveTo>
                <a:cubicBezTo>
                  <a:pt x="264387" y="609878"/>
                  <a:pt x="261017" y="591521"/>
                  <a:pt x="256182" y="572112"/>
                </a:cubicBezTo>
              </a:path>
              <a:path w="2837717" h="1719920" stroke="0" extrusionOk="0">
                <a:moveTo>
                  <a:pt x="256182" y="572112"/>
                </a:moveTo>
                <a:cubicBezTo>
                  <a:pt x="254129" y="458415"/>
                  <a:pt x="291200" y="361743"/>
                  <a:pt x="369363" y="274988"/>
                </a:cubicBezTo>
                <a:cubicBezTo>
                  <a:pt x="495785" y="148247"/>
                  <a:pt x="726645" y="113409"/>
                  <a:pt x="919958" y="207107"/>
                </a:cubicBezTo>
                <a:cubicBezTo>
                  <a:pt x="1066354" y="23999"/>
                  <a:pt x="1307389" y="-2700"/>
                  <a:pt x="1475087" y="136638"/>
                </a:cubicBezTo>
                <a:cubicBezTo>
                  <a:pt x="1516164" y="65528"/>
                  <a:pt x="1613678" y="15169"/>
                  <a:pt x="1691397" y="7962"/>
                </a:cubicBezTo>
                <a:cubicBezTo>
                  <a:pt x="1799146" y="-15734"/>
                  <a:pt x="1897873" y="42885"/>
                  <a:pt x="1959666" y="98775"/>
                </a:cubicBezTo>
                <a:cubicBezTo>
                  <a:pt x="2031936" y="4804"/>
                  <a:pt x="2215213" y="-16901"/>
                  <a:pt x="2329489" y="27470"/>
                </a:cubicBezTo>
                <a:cubicBezTo>
                  <a:pt x="2430222" y="60173"/>
                  <a:pt x="2504798" y="131353"/>
                  <a:pt x="2517028" y="221997"/>
                </a:cubicBezTo>
                <a:cubicBezTo>
                  <a:pt x="2648290" y="243122"/>
                  <a:pt x="2719908" y="330911"/>
                  <a:pt x="2757709" y="410790"/>
                </a:cubicBezTo>
                <a:cubicBezTo>
                  <a:pt x="2785470" y="477571"/>
                  <a:pt x="2781348" y="561417"/>
                  <a:pt x="2746936" y="615508"/>
                </a:cubicBezTo>
                <a:cubicBezTo>
                  <a:pt x="2820870" y="698083"/>
                  <a:pt x="2866837" y="839809"/>
                  <a:pt x="2825630" y="928517"/>
                </a:cubicBezTo>
                <a:cubicBezTo>
                  <a:pt x="2770861" y="1067216"/>
                  <a:pt x="2640431" y="1184041"/>
                  <a:pt x="2456989" y="1202510"/>
                </a:cubicBezTo>
                <a:cubicBezTo>
                  <a:pt x="2450435" y="1282669"/>
                  <a:pt x="2406346" y="1377272"/>
                  <a:pt x="2325022" y="1437287"/>
                </a:cubicBezTo>
                <a:cubicBezTo>
                  <a:pt x="2218628" y="1502323"/>
                  <a:pt x="2014012" y="1538030"/>
                  <a:pt x="1875717" y="1465714"/>
                </a:cubicBezTo>
                <a:cubicBezTo>
                  <a:pt x="1828941" y="1587346"/>
                  <a:pt x="1703905" y="1662160"/>
                  <a:pt x="1554635" y="1716177"/>
                </a:cubicBezTo>
                <a:cubicBezTo>
                  <a:pt x="1370492" y="1742334"/>
                  <a:pt x="1213637" y="1702018"/>
                  <a:pt x="1082536" y="1563295"/>
                </a:cubicBezTo>
                <a:cubicBezTo>
                  <a:pt x="816040" y="1694529"/>
                  <a:pt x="533948" y="1617737"/>
                  <a:pt x="381252" y="1412245"/>
                </a:cubicBezTo>
                <a:cubicBezTo>
                  <a:pt x="243731" y="1425151"/>
                  <a:pt x="120339" y="1355743"/>
                  <a:pt x="72913" y="1244155"/>
                </a:cubicBezTo>
                <a:cubicBezTo>
                  <a:pt x="51602" y="1154819"/>
                  <a:pt x="73021" y="1066003"/>
                  <a:pt x="138798" y="1017261"/>
                </a:cubicBezTo>
                <a:cubicBezTo>
                  <a:pt x="54240" y="981115"/>
                  <a:pt x="-9319" y="892408"/>
                  <a:pt x="-329" y="784474"/>
                </a:cubicBezTo>
                <a:cubicBezTo>
                  <a:pt x="6929" y="654570"/>
                  <a:pt x="116561" y="612710"/>
                  <a:pt x="253752" y="577566"/>
                </a:cubicBezTo>
                <a:cubicBezTo>
                  <a:pt x="254480" y="575671"/>
                  <a:pt x="255465" y="573872"/>
                  <a:pt x="256182" y="572112"/>
                </a:cubicBezTo>
                <a:close/>
              </a:path>
              <a:path w="2837717" h="1719920" fill="none" stroke="0" extrusionOk="0">
                <a:moveTo>
                  <a:pt x="308273" y="1042183"/>
                </a:moveTo>
                <a:cubicBezTo>
                  <a:pt x="246927" y="1048631"/>
                  <a:pt x="197727" y="1037971"/>
                  <a:pt x="141885" y="1010453"/>
                </a:cubicBezTo>
                <a:moveTo>
                  <a:pt x="455085" y="1389432"/>
                </a:moveTo>
                <a:cubicBezTo>
                  <a:pt x="429234" y="1396701"/>
                  <a:pt x="409133" y="1403248"/>
                  <a:pt x="382303" y="1404601"/>
                </a:cubicBezTo>
                <a:moveTo>
                  <a:pt x="1082405" y="1556288"/>
                </a:moveTo>
                <a:cubicBezTo>
                  <a:pt x="1066224" y="1531821"/>
                  <a:pt x="1050801" y="1510902"/>
                  <a:pt x="1038525" y="1487014"/>
                </a:cubicBezTo>
                <a:moveTo>
                  <a:pt x="1893584" y="1383540"/>
                </a:moveTo>
                <a:cubicBezTo>
                  <a:pt x="1890127" y="1409693"/>
                  <a:pt x="1881738" y="1436120"/>
                  <a:pt x="1876046" y="1459543"/>
                </a:cubicBezTo>
                <a:moveTo>
                  <a:pt x="2241862" y="913866"/>
                </a:moveTo>
                <a:cubicBezTo>
                  <a:pt x="2392461" y="971945"/>
                  <a:pt x="2477109" y="1086155"/>
                  <a:pt x="2455413" y="1197972"/>
                </a:cubicBezTo>
                <a:moveTo>
                  <a:pt x="2745622" y="611288"/>
                </a:moveTo>
                <a:cubicBezTo>
                  <a:pt x="2724329" y="653228"/>
                  <a:pt x="2693063" y="692665"/>
                  <a:pt x="2650506" y="717827"/>
                </a:cubicBezTo>
                <a:moveTo>
                  <a:pt x="2517422" y="216025"/>
                </a:moveTo>
                <a:cubicBezTo>
                  <a:pt x="2519113" y="235039"/>
                  <a:pt x="2520694" y="249485"/>
                  <a:pt x="2522415" y="266348"/>
                </a:cubicBezTo>
                <a:moveTo>
                  <a:pt x="1910072" y="157340"/>
                </a:moveTo>
                <a:cubicBezTo>
                  <a:pt x="1925594" y="133141"/>
                  <a:pt x="1939530" y="112110"/>
                  <a:pt x="1958812" y="93162"/>
                </a:cubicBezTo>
                <a:moveTo>
                  <a:pt x="1454395" y="187917"/>
                </a:moveTo>
                <a:cubicBezTo>
                  <a:pt x="1460655" y="169530"/>
                  <a:pt x="1469657" y="147634"/>
                  <a:pt x="1477977" y="132577"/>
                </a:cubicBezTo>
                <a:moveTo>
                  <a:pt x="919630" y="206708"/>
                </a:moveTo>
                <a:cubicBezTo>
                  <a:pt x="948297" y="222607"/>
                  <a:pt x="980523" y="241177"/>
                  <a:pt x="1005024" y="260376"/>
                </a:cubicBezTo>
                <a:moveTo>
                  <a:pt x="271093" y="628606"/>
                </a:moveTo>
                <a:cubicBezTo>
                  <a:pt x="263595" y="608550"/>
                  <a:pt x="259271" y="589334"/>
                  <a:pt x="256182" y="572112"/>
                </a:cubicBezTo>
              </a:path>
            </a:pathLst>
          </a:custGeom>
          <a:solidFill>
            <a:srgbClr val="FFFFAB"/>
          </a:solidFill>
          <a:ln w="38100">
            <a:solidFill>
              <a:srgbClr val="002060"/>
            </a:solidFill>
            <a:extLst>
              <a:ext uri="{C807C97D-BFC1-408E-A445-0C87EB9F89A2}">
                <ask:lineSketchStyleProps xmlns:ask="http://schemas.microsoft.com/office/drawing/2018/sketchyshapes" xmlns="" sd="3918538157">
                  <a:prstGeom prst="cloud">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bIns="18288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000" b="1" dirty="0" err="1">
                <a:solidFill>
                  <a:srgbClr val="002060"/>
                </a:solidFill>
                <a:latin typeface="Calibri" panose="020F0502020204030204"/>
              </a:rPr>
              <a:t>Đáp</a:t>
            </a:r>
            <a:r>
              <a:rPr lang="en-US" sz="4000" b="1" dirty="0">
                <a:solidFill>
                  <a:srgbClr val="002060"/>
                </a:solidFill>
                <a:latin typeface="Calibri" panose="020F0502020204030204"/>
              </a:rPr>
              <a:t> </a:t>
            </a:r>
            <a:r>
              <a:rPr lang="en-US" sz="4000" b="1" dirty="0" err="1">
                <a:solidFill>
                  <a:srgbClr val="002060"/>
                </a:solidFill>
                <a:latin typeface="Calibri" panose="020F0502020204030204"/>
              </a:rPr>
              <a:t>án</a:t>
            </a:r>
            <a:r>
              <a:rPr lang="en-US" sz="4000" b="1" dirty="0">
                <a:solidFill>
                  <a:srgbClr val="002060"/>
                </a:solidFill>
                <a:latin typeface="Calibri" panose="020F0502020204030204"/>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002060"/>
                </a:solidFill>
                <a:effectLst/>
                <a:uLnTx/>
                <a:uFillTx/>
                <a:latin typeface="Calibri" panose="020F0502020204030204"/>
              </a:rPr>
              <a:t>Cây</a:t>
            </a:r>
            <a:r>
              <a:rPr kumimoji="0" lang="en-US" sz="4000" b="1" i="0" u="none" strike="noStrike" kern="1200" cap="none" spc="0" normalizeH="0" noProof="0" dirty="0">
                <a:ln>
                  <a:noFill/>
                </a:ln>
                <a:solidFill>
                  <a:srgbClr val="002060"/>
                </a:solidFill>
                <a:effectLst/>
                <a:uLnTx/>
                <a:uFillTx/>
                <a:latin typeface="Calibri" panose="020F0502020204030204"/>
              </a:rPr>
              <a:t> </a:t>
            </a:r>
            <a:r>
              <a:rPr kumimoji="0" lang="en-US" sz="4000" b="1" i="0" u="none" strike="noStrike" kern="1200" cap="none" spc="0" normalizeH="0" noProof="0" dirty="0" err="1">
                <a:ln>
                  <a:noFill/>
                </a:ln>
                <a:solidFill>
                  <a:srgbClr val="002060"/>
                </a:solidFill>
                <a:effectLst/>
                <a:uLnTx/>
                <a:uFillTx/>
                <a:latin typeface="Calibri" panose="020F0502020204030204"/>
              </a:rPr>
              <a:t>cọ</a:t>
            </a:r>
            <a:endParaRPr kumimoji="0" lang="en-US" sz="4000" b="1" i="0" u="none" strike="noStrike" kern="1200" cap="none" spc="0" normalizeH="0" baseline="0" noProof="0" dirty="0">
              <a:ln>
                <a:noFill/>
              </a:ln>
              <a:solidFill>
                <a:srgbClr val="002060"/>
              </a:solidFill>
              <a:effectLst/>
              <a:uLnTx/>
              <a:uFillTx/>
              <a:latin typeface="Calibri" panose="020F0502020204030204"/>
            </a:endParaRPr>
          </a:p>
        </p:txBody>
      </p:sp>
      <p:pic>
        <p:nvPicPr>
          <p:cNvPr id="243" name="Picture 242">
            <a:extLst>
              <a:ext uri="{FF2B5EF4-FFF2-40B4-BE49-F238E27FC236}">
                <a16:creationId xmlns:a16="http://schemas.microsoft.com/office/drawing/2014/main" id="{A36CA37B-6A3F-E223-F97C-855D4804CE98}"/>
              </a:ext>
            </a:extLst>
          </p:cNvPr>
          <p:cNvPicPr>
            <a:picLocks noChangeAspect="1"/>
          </p:cNvPicPr>
          <p:nvPr/>
        </p:nvPicPr>
        <p:blipFill>
          <a:blip r:embed="rId5"/>
          <a:stretch>
            <a:fillRect/>
          </a:stretch>
        </p:blipFill>
        <p:spPr>
          <a:xfrm>
            <a:off x="9779618" y="3772437"/>
            <a:ext cx="2004219" cy="2962898"/>
          </a:xfrm>
          <a:prstGeom prst="rect">
            <a:avLst/>
          </a:prstGeom>
          <a:effectLst>
            <a:outerShdw blurRad="76200" dir="13500000" sy="23000" kx="1200000" algn="br" rotWithShape="0">
              <a:prstClr val="black">
                <a:alpha val="20000"/>
              </a:prstClr>
            </a:outerShdw>
          </a:effectLst>
        </p:spPr>
      </p:pic>
      <p:pic>
        <p:nvPicPr>
          <p:cNvPr id="3" name="Picture 2">
            <a:extLst>
              <a:ext uri="{FF2B5EF4-FFF2-40B4-BE49-F238E27FC236}">
                <a16:creationId xmlns:a16="http://schemas.microsoft.com/office/drawing/2014/main" id="{C96C91BD-54ED-4664-BAFE-7A306C7C7F7C}"/>
              </a:ext>
            </a:extLst>
          </p:cNvPr>
          <p:cNvPicPr>
            <a:picLocks noChangeAspect="1"/>
          </p:cNvPicPr>
          <p:nvPr/>
        </p:nvPicPr>
        <p:blipFill>
          <a:blip r:embed="rId6"/>
          <a:stretch>
            <a:fillRect/>
          </a:stretch>
        </p:blipFill>
        <p:spPr>
          <a:xfrm>
            <a:off x="4206196" y="0"/>
            <a:ext cx="3067907" cy="1569836"/>
          </a:xfrm>
          <a:prstGeom prst="rect">
            <a:avLst/>
          </a:prstGeom>
        </p:spPr>
      </p:pic>
    </p:spTree>
    <p:extLst>
      <p:ext uri="{BB962C8B-B14F-4D97-AF65-F5344CB8AC3E}">
        <p14:creationId xmlns:p14="http://schemas.microsoft.com/office/powerpoint/2010/main" val="14158708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par>
                                <p:cTn id="22" presetID="53" presetClass="entr" presetSubtype="16" fill="hold" nodeType="withEffect">
                                  <p:stCondLst>
                                    <p:cond delay="0"/>
                                  </p:stCondLst>
                                  <p:childTnLst>
                                    <p:set>
                                      <p:cBhvr>
                                        <p:cTn id="23" dur="1" fill="hold">
                                          <p:stCondLst>
                                            <p:cond delay="0"/>
                                          </p:stCondLst>
                                        </p:cTn>
                                        <p:tgtEl>
                                          <p:spTgt spid="243"/>
                                        </p:tgtEl>
                                        <p:attrNameLst>
                                          <p:attrName>style.visibility</p:attrName>
                                        </p:attrNameLst>
                                      </p:cBhvr>
                                      <p:to>
                                        <p:strVal val="visible"/>
                                      </p:to>
                                    </p:set>
                                    <p:anim calcmode="lin" valueType="num">
                                      <p:cBhvr>
                                        <p:cTn id="24" dur="500" fill="hold"/>
                                        <p:tgtEl>
                                          <p:spTgt spid="243"/>
                                        </p:tgtEl>
                                        <p:attrNameLst>
                                          <p:attrName>ppt_w</p:attrName>
                                        </p:attrNameLst>
                                      </p:cBhvr>
                                      <p:tavLst>
                                        <p:tav tm="0">
                                          <p:val>
                                            <p:fltVal val="0"/>
                                          </p:val>
                                        </p:tav>
                                        <p:tav tm="100000">
                                          <p:val>
                                            <p:strVal val="#ppt_w"/>
                                          </p:val>
                                        </p:tav>
                                      </p:tavLst>
                                    </p:anim>
                                    <p:anim calcmode="lin" valueType="num">
                                      <p:cBhvr>
                                        <p:cTn id="25" dur="500" fill="hold"/>
                                        <p:tgtEl>
                                          <p:spTgt spid="243"/>
                                        </p:tgtEl>
                                        <p:attrNameLst>
                                          <p:attrName>ppt_h</p:attrName>
                                        </p:attrNameLst>
                                      </p:cBhvr>
                                      <p:tavLst>
                                        <p:tav tm="0">
                                          <p:val>
                                            <p:fltVal val="0"/>
                                          </p:val>
                                        </p:tav>
                                        <p:tav tm="100000">
                                          <p:val>
                                            <p:strVal val="#ppt_h"/>
                                          </p:val>
                                        </p:tav>
                                      </p:tavLst>
                                    </p:anim>
                                    <p:animEffect transition="in" filter="fade">
                                      <p:cBhvr>
                                        <p:cTn id="26" dur="500"/>
                                        <p:tgtEl>
                                          <p:spTgt spid="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Vector Cartoon Child Wallpaper Album #16 - 1366x768">
            <a:extLst>
              <a:ext uri="{FF2B5EF4-FFF2-40B4-BE49-F238E27FC236}">
                <a16:creationId xmlns:a16="http://schemas.microsoft.com/office/drawing/2014/main" id="{D46E6E56-F877-4EE2-B440-CE22037F8C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482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Rounded Corners 11">
            <a:extLst>
              <a:ext uri="{FF2B5EF4-FFF2-40B4-BE49-F238E27FC236}">
                <a16:creationId xmlns:a16="http://schemas.microsoft.com/office/drawing/2014/main" id="{55B3CD85-5579-4B5F-92D3-E08787C928CD}"/>
              </a:ext>
            </a:extLst>
          </p:cNvPr>
          <p:cNvSpPr/>
          <p:nvPr/>
        </p:nvSpPr>
        <p:spPr>
          <a:xfrm>
            <a:off x="105744" y="3805264"/>
            <a:ext cx="8440148" cy="2150078"/>
          </a:xfrm>
          <a:custGeom>
            <a:avLst/>
            <a:gdLst>
              <a:gd name="connsiteX0" fmla="*/ 0 w 8440148"/>
              <a:gd name="connsiteY0" fmla="*/ 525071 h 2150078"/>
              <a:gd name="connsiteX1" fmla="*/ 525071 w 8440148"/>
              <a:gd name="connsiteY1" fmla="*/ 0 h 2150078"/>
              <a:gd name="connsiteX2" fmla="*/ 7915077 w 8440148"/>
              <a:gd name="connsiteY2" fmla="*/ 0 h 2150078"/>
              <a:gd name="connsiteX3" fmla="*/ 8440148 w 8440148"/>
              <a:gd name="connsiteY3" fmla="*/ 525071 h 2150078"/>
              <a:gd name="connsiteX4" fmla="*/ 8440148 w 8440148"/>
              <a:gd name="connsiteY4" fmla="*/ 1625007 h 2150078"/>
              <a:gd name="connsiteX5" fmla="*/ 7915077 w 8440148"/>
              <a:gd name="connsiteY5" fmla="*/ 2150078 h 2150078"/>
              <a:gd name="connsiteX6" fmla="*/ 525071 w 8440148"/>
              <a:gd name="connsiteY6" fmla="*/ 2150078 h 2150078"/>
              <a:gd name="connsiteX7" fmla="*/ 0 w 8440148"/>
              <a:gd name="connsiteY7" fmla="*/ 1625007 h 2150078"/>
              <a:gd name="connsiteX8" fmla="*/ 0 w 8440148"/>
              <a:gd name="connsiteY8" fmla="*/ 525071 h 2150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148" h="2150078" fill="none" extrusionOk="0">
                <a:moveTo>
                  <a:pt x="0" y="525071"/>
                </a:moveTo>
                <a:cubicBezTo>
                  <a:pt x="-7400" y="261015"/>
                  <a:pt x="203190" y="-21432"/>
                  <a:pt x="525071" y="0"/>
                </a:cubicBezTo>
                <a:cubicBezTo>
                  <a:pt x="3576000" y="-35273"/>
                  <a:pt x="6482502" y="-144294"/>
                  <a:pt x="7915077" y="0"/>
                </a:cubicBezTo>
                <a:cubicBezTo>
                  <a:pt x="8228597" y="7162"/>
                  <a:pt x="8403785" y="204422"/>
                  <a:pt x="8440148" y="525071"/>
                </a:cubicBezTo>
                <a:cubicBezTo>
                  <a:pt x="8419637" y="1065267"/>
                  <a:pt x="8504355" y="1327574"/>
                  <a:pt x="8440148" y="1625007"/>
                </a:cubicBezTo>
                <a:cubicBezTo>
                  <a:pt x="8448982" y="1908316"/>
                  <a:pt x="8242858" y="2109108"/>
                  <a:pt x="7915077" y="2150078"/>
                </a:cubicBezTo>
                <a:cubicBezTo>
                  <a:pt x="7164348" y="2227603"/>
                  <a:pt x="1993449" y="2106375"/>
                  <a:pt x="525071" y="2150078"/>
                </a:cubicBezTo>
                <a:cubicBezTo>
                  <a:pt x="228251" y="2148185"/>
                  <a:pt x="-36928" y="1914491"/>
                  <a:pt x="0" y="1625007"/>
                </a:cubicBezTo>
                <a:cubicBezTo>
                  <a:pt x="65971" y="1341864"/>
                  <a:pt x="-17035" y="844322"/>
                  <a:pt x="0" y="525071"/>
                </a:cubicBezTo>
                <a:close/>
              </a:path>
              <a:path w="8440148" h="2150078" stroke="0" extrusionOk="0">
                <a:moveTo>
                  <a:pt x="0" y="525071"/>
                </a:moveTo>
                <a:cubicBezTo>
                  <a:pt x="-2189" y="227519"/>
                  <a:pt x="196998" y="30845"/>
                  <a:pt x="525071" y="0"/>
                </a:cubicBezTo>
                <a:cubicBezTo>
                  <a:pt x="2364758" y="-95379"/>
                  <a:pt x="5466686" y="58096"/>
                  <a:pt x="7915077" y="0"/>
                </a:cubicBezTo>
                <a:cubicBezTo>
                  <a:pt x="8167107" y="-26721"/>
                  <a:pt x="8407855" y="211873"/>
                  <a:pt x="8440148" y="525071"/>
                </a:cubicBezTo>
                <a:cubicBezTo>
                  <a:pt x="8455164" y="822903"/>
                  <a:pt x="8419214" y="1113071"/>
                  <a:pt x="8440148" y="1625007"/>
                </a:cubicBezTo>
                <a:cubicBezTo>
                  <a:pt x="8466686" y="1883451"/>
                  <a:pt x="8200776" y="2145805"/>
                  <a:pt x="7915077" y="2150078"/>
                </a:cubicBezTo>
                <a:cubicBezTo>
                  <a:pt x="6407204" y="2090172"/>
                  <a:pt x="2949203" y="2232592"/>
                  <a:pt x="525071" y="2150078"/>
                </a:cubicBezTo>
                <a:cubicBezTo>
                  <a:pt x="215659" y="2154879"/>
                  <a:pt x="-3174" y="1918217"/>
                  <a:pt x="0" y="1625007"/>
                </a:cubicBezTo>
                <a:cubicBezTo>
                  <a:pt x="-71793" y="1166691"/>
                  <a:pt x="-48479" y="689062"/>
                  <a:pt x="0" y="525071"/>
                </a:cubicBezTo>
                <a:close/>
              </a:path>
            </a:pathLst>
          </a:custGeom>
          <a:solidFill>
            <a:schemeClr val="bg1">
              <a:alpha val="82000"/>
            </a:schemeClr>
          </a:solidFill>
          <a:ln w="28575">
            <a:solidFill>
              <a:srgbClr val="002060"/>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800" b="1" i="0" u="none" strike="noStrike" kern="1200" cap="none" spc="0" normalizeH="0" baseline="0" noProof="0" dirty="0">
              <a:ln>
                <a:noFill/>
              </a:ln>
              <a:solidFill>
                <a:srgbClr val="002060"/>
              </a:solidFill>
              <a:effectLst/>
              <a:uLnTx/>
              <a:uFillTx/>
              <a:latin typeface="UTM Duepuntozero" panose="02040603050506020204" pitchFamily="18" charset="0"/>
              <a:ea typeface="+mn-ea"/>
              <a:cs typeface="+mn-cs"/>
            </a:endParaRPr>
          </a:p>
        </p:txBody>
      </p:sp>
      <p:pic>
        <p:nvPicPr>
          <p:cNvPr id="2" name="Picture 1">
            <a:extLst>
              <a:ext uri="{FF2B5EF4-FFF2-40B4-BE49-F238E27FC236}">
                <a16:creationId xmlns:a16="http://schemas.microsoft.com/office/drawing/2014/main" id="{950F7FDA-9F6B-4905-B5AC-B2E185209E5E}"/>
              </a:ext>
            </a:extLst>
          </p:cNvPr>
          <p:cNvPicPr>
            <a:picLocks noChangeAspect="1"/>
          </p:cNvPicPr>
          <p:nvPr/>
        </p:nvPicPr>
        <p:blipFill>
          <a:blip r:embed="rId3"/>
          <a:stretch>
            <a:fillRect/>
          </a:stretch>
        </p:blipFill>
        <p:spPr>
          <a:xfrm>
            <a:off x="-288061" y="4280487"/>
            <a:ext cx="9358171" cy="1097375"/>
          </a:xfrm>
          <a:prstGeom prst="rect">
            <a:avLst/>
          </a:prstGeom>
        </p:spPr>
      </p:pic>
    </p:spTree>
    <p:extLst>
      <p:ext uri="{BB962C8B-B14F-4D97-AF65-F5344CB8AC3E}">
        <p14:creationId xmlns:p14="http://schemas.microsoft.com/office/powerpoint/2010/main" val="3430703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Free Wallpaper   Cartoon wallpaper   Children Games 3 wallpaper 1920x1440">
            <a:extLst>
              <a:ext uri="{FF2B5EF4-FFF2-40B4-BE49-F238E27FC236}">
                <a16:creationId xmlns:a16="http://schemas.microsoft.com/office/drawing/2014/main" id="{5C5D5FC0-6423-45C7-997B-86997E04D74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334" b="10001"/>
          <a:stretch/>
        </p:blipFill>
        <p:spPr bwMode="auto">
          <a:xfrm>
            <a:off x="0" y="-243839"/>
            <a:ext cx="12192000" cy="709543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Group 10">
            <a:extLst>
              <a:ext uri="{FF2B5EF4-FFF2-40B4-BE49-F238E27FC236}">
                <a16:creationId xmlns:a16="http://schemas.microsoft.com/office/drawing/2014/main" id="{8829109B-8413-4625-AF9F-F5D047291F83}"/>
              </a:ext>
            </a:extLst>
          </p:cNvPr>
          <p:cNvGrpSpPr/>
          <p:nvPr/>
        </p:nvGrpSpPr>
        <p:grpSpPr>
          <a:xfrm>
            <a:off x="1238161" y="1630092"/>
            <a:ext cx="3172408" cy="1636095"/>
            <a:chOff x="139959" y="1387023"/>
            <a:chExt cx="3172408" cy="1636095"/>
          </a:xfrm>
        </p:grpSpPr>
        <p:sp>
          <p:nvSpPr>
            <p:cNvPr id="12" name="Rectangle: Rounded Corners 11">
              <a:extLst>
                <a:ext uri="{FF2B5EF4-FFF2-40B4-BE49-F238E27FC236}">
                  <a16:creationId xmlns:a16="http://schemas.microsoft.com/office/drawing/2014/main" id="{F471E7B6-1DD5-DB3B-5335-6BE7A9B48A06}"/>
                </a:ext>
              </a:extLst>
            </p:cNvPr>
            <p:cNvSpPr/>
            <p:nvPr/>
          </p:nvSpPr>
          <p:spPr>
            <a:xfrm>
              <a:off x="456732" y="1860552"/>
              <a:ext cx="2855635" cy="1162566"/>
            </a:xfrm>
            <a:custGeom>
              <a:avLst/>
              <a:gdLst>
                <a:gd name="connsiteX0" fmla="*/ 0 w 2855635"/>
                <a:gd name="connsiteY0" fmla="*/ 283910 h 1162566"/>
                <a:gd name="connsiteX1" fmla="*/ 283910 w 2855635"/>
                <a:gd name="connsiteY1" fmla="*/ 0 h 1162566"/>
                <a:gd name="connsiteX2" fmla="*/ 2571725 w 2855635"/>
                <a:gd name="connsiteY2" fmla="*/ 0 h 1162566"/>
                <a:gd name="connsiteX3" fmla="*/ 2855635 w 2855635"/>
                <a:gd name="connsiteY3" fmla="*/ 283910 h 1162566"/>
                <a:gd name="connsiteX4" fmla="*/ 2855635 w 2855635"/>
                <a:gd name="connsiteY4" fmla="*/ 878656 h 1162566"/>
                <a:gd name="connsiteX5" fmla="*/ 2571725 w 2855635"/>
                <a:gd name="connsiteY5" fmla="*/ 1162566 h 1162566"/>
                <a:gd name="connsiteX6" fmla="*/ 283910 w 2855635"/>
                <a:gd name="connsiteY6" fmla="*/ 1162566 h 1162566"/>
                <a:gd name="connsiteX7" fmla="*/ 0 w 2855635"/>
                <a:gd name="connsiteY7" fmla="*/ 878656 h 1162566"/>
                <a:gd name="connsiteX8" fmla="*/ 0 w 2855635"/>
                <a:gd name="connsiteY8" fmla="*/ 283910 h 1162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5635" h="1162566" fill="none" extrusionOk="0">
                  <a:moveTo>
                    <a:pt x="0" y="283910"/>
                  </a:moveTo>
                  <a:cubicBezTo>
                    <a:pt x="-7135" y="152114"/>
                    <a:pt x="106287" y="-13994"/>
                    <a:pt x="283910" y="0"/>
                  </a:cubicBezTo>
                  <a:cubicBezTo>
                    <a:pt x="1364583" y="-35273"/>
                    <a:pt x="1633748" y="-144294"/>
                    <a:pt x="2571725" y="0"/>
                  </a:cubicBezTo>
                  <a:cubicBezTo>
                    <a:pt x="2732144" y="1102"/>
                    <a:pt x="2848262" y="120894"/>
                    <a:pt x="2855635" y="283910"/>
                  </a:cubicBezTo>
                  <a:cubicBezTo>
                    <a:pt x="2826382" y="534842"/>
                    <a:pt x="2815394" y="759918"/>
                    <a:pt x="2855635" y="878656"/>
                  </a:cubicBezTo>
                  <a:cubicBezTo>
                    <a:pt x="2861015" y="1031386"/>
                    <a:pt x="2745192" y="1144496"/>
                    <a:pt x="2571725" y="1162566"/>
                  </a:cubicBezTo>
                  <a:cubicBezTo>
                    <a:pt x="2113564" y="1240091"/>
                    <a:pt x="787242" y="1118863"/>
                    <a:pt x="283910" y="1162566"/>
                  </a:cubicBezTo>
                  <a:cubicBezTo>
                    <a:pt x="110929" y="1158082"/>
                    <a:pt x="-13467" y="1035271"/>
                    <a:pt x="0" y="878656"/>
                  </a:cubicBezTo>
                  <a:cubicBezTo>
                    <a:pt x="13131" y="645396"/>
                    <a:pt x="-27836" y="566914"/>
                    <a:pt x="0" y="283910"/>
                  </a:cubicBezTo>
                  <a:close/>
                </a:path>
                <a:path w="2855635" h="1162566" stroke="0" extrusionOk="0">
                  <a:moveTo>
                    <a:pt x="0" y="283910"/>
                  </a:moveTo>
                  <a:cubicBezTo>
                    <a:pt x="-5952" y="106547"/>
                    <a:pt x="106258" y="16890"/>
                    <a:pt x="283910" y="0"/>
                  </a:cubicBezTo>
                  <a:cubicBezTo>
                    <a:pt x="1118454" y="-95379"/>
                    <a:pt x="1518740" y="58096"/>
                    <a:pt x="2571725" y="0"/>
                  </a:cubicBezTo>
                  <a:cubicBezTo>
                    <a:pt x="2723832" y="-3303"/>
                    <a:pt x="2846626" y="120636"/>
                    <a:pt x="2855635" y="283910"/>
                  </a:cubicBezTo>
                  <a:cubicBezTo>
                    <a:pt x="2859320" y="508945"/>
                    <a:pt x="2841054" y="619812"/>
                    <a:pt x="2855635" y="878656"/>
                  </a:cubicBezTo>
                  <a:cubicBezTo>
                    <a:pt x="2860075" y="1030178"/>
                    <a:pt x="2714697" y="1148792"/>
                    <a:pt x="2571725" y="1162566"/>
                  </a:cubicBezTo>
                  <a:cubicBezTo>
                    <a:pt x="1517577" y="1102660"/>
                    <a:pt x="746900" y="1245080"/>
                    <a:pt x="283910" y="1162566"/>
                  </a:cubicBezTo>
                  <a:cubicBezTo>
                    <a:pt x="113773" y="1165863"/>
                    <a:pt x="-7462" y="1043028"/>
                    <a:pt x="0" y="878656"/>
                  </a:cubicBezTo>
                  <a:cubicBezTo>
                    <a:pt x="26755" y="731827"/>
                    <a:pt x="-52179" y="399765"/>
                    <a:pt x="0" y="283910"/>
                  </a:cubicBezTo>
                  <a:close/>
                </a:path>
              </a:pathLst>
            </a:custGeom>
            <a:solidFill>
              <a:schemeClr val="bg1">
                <a:alpha val="82000"/>
              </a:schemeClr>
            </a:solidFill>
            <a:ln w="28575">
              <a:solidFill>
                <a:srgbClr val="002060"/>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err="1">
                  <a:ln>
                    <a:noFill/>
                  </a:ln>
                  <a:solidFill>
                    <a:srgbClr val="002060"/>
                  </a:solidFill>
                  <a:effectLst/>
                  <a:uLnTx/>
                  <a:uFillTx/>
                </a:rPr>
                <a:t>Mắt</a:t>
              </a:r>
              <a:r>
                <a:rPr kumimoji="0" lang="en-US" sz="4800" b="1" i="0" u="none" strike="noStrike" kern="1200" cap="none" spc="0" normalizeH="0" baseline="0" noProof="0" dirty="0">
                  <a:ln>
                    <a:noFill/>
                  </a:ln>
                  <a:solidFill>
                    <a:srgbClr val="002060"/>
                  </a:solidFill>
                  <a:effectLst/>
                  <a:uLnTx/>
                  <a:uFillTx/>
                </a:rPr>
                <a:t> </a:t>
              </a:r>
              <a:r>
                <a:rPr kumimoji="0" lang="en-US" sz="4800" b="1" i="0" u="none" strike="noStrike" kern="1200" cap="none" spc="0" normalizeH="0" baseline="0" noProof="0" dirty="0" err="1">
                  <a:ln>
                    <a:noFill/>
                  </a:ln>
                  <a:solidFill>
                    <a:srgbClr val="002060"/>
                  </a:solidFill>
                  <a:effectLst/>
                  <a:uLnTx/>
                  <a:uFillTx/>
                </a:rPr>
                <a:t>dõi</a:t>
              </a:r>
              <a:endParaRPr kumimoji="0" lang="en-US" sz="4800" b="1" i="0" u="none" strike="noStrike" kern="1200" cap="none" spc="0" normalizeH="0" baseline="0" noProof="0" dirty="0">
                <a:ln>
                  <a:noFill/>
                </a:ln>
                <a:solidFill>
                  <a:srgbClr val="002060"/>
                </a:solidFill>
                <a:effectLst/>
                <a:uLnTx/>
                <a:uFillTx/>
              </a:endParaRPr>
            </a:p>
          </p:txBody>
        </p:sp>
        <p:pic>
          <p:nvPicPr>
            <p:cNvPr id="13" name="Picture 12">
              <a:extLst>
                <a:ext uri="{FF2B5EF4-FFF2-40B4-BE49-F238E27FC236}">
                  <a16:creationId xmlns:a16="http://schemas.microsoft.com/office/drawing/2014/main" id="{4777176D-2FB0-C310-0A73-BD80E8BA57C4}"/>
                </a:ext>
              </a:extLst>
            </p:cNvPr>
            <p:cNvPicPr>
              <a:picLocks noChangeAspect="1"/>
            </p:cNvPicPr>
            <p:nvPr/>
          </p:nvPicPr>
          <p:blipFill>
            <a:blip r:embed="rId3"/>
            <a:stretch>
              <a:fillRect/>
            </a:stretch>
          </p:blipFill>
          <p:spPr>
            <a:xfrm>
              <a:off x="139959" y="1387023"/>
              <a:ext cx="947057" cy="947057"/>
            </a:xfrm>
            <a:prstGeom prst="rect">
              <a:avLst/>
            </a:prstGeom>
          </p:spPr>
        </p:pic>
      </p:grpSp>
      <p:grpSp>
        <p:nvGrpSpPr>
          <p:cNvPr id="14" name="Group 13">
            <a:extLst>
              <a:ext uri="{FF2B5EF4-FFF2-40B4-BE49-F238E27FC236}">
                <a16:creationId xmlns:a16="http://schemas.microsoft.com/office/drawing/2014/main" id="{912D0C48-0584-5EFD-60D7-BA6FD9BF517D}"/>
              </a:ext>
            </a:extLst>
          </p:cNvPr>
          <p:cNvGrpSpPr/>
          <p:nvPr/>
        </p:nvGrpSpPr>
        <p:grpSpPr>
          <a:xfrm>
            <a:off x="1013135" y="3303020"/>
            <a:ext cx="3397434" cy="1559458"/>
            <a:chOff x="4424729" y="3902060"/>
            <a:chExt cx="3397434" cy="1559458"/>
          </a:xfrm>
        </p:grpSpPr>
        <p:sp>
          <p:nvSpPr>
            <p:cNvPr id="19" name="Rectangle: Rounded Corners 18">
              <a:extLst>
                <a:ext uri="{FF2B5EF4-FFF2-40B4-BE49-F238E27FC236}">
                  <a16:creationId xmlns:a16="http://schemas.microsoft.com/office/drawing/2014/main" id="{137B9DFA-A7E8-2191-C3BD-EA18060B0151}"/>
                </a:ext>
              </a:extLst>
            </p:cNvPr>
            <p:cNvSpPr/>
            <p:nvPr/>
          </p:nvSpPr>
          <p:spPr>
            <a:xfrm>
              <a:off x="4966528" y="4298952"/>
              <a:ext cx="2855635" cy="1162566"/>
            </a:xfrm>
            <a:custGeom>
              <a:avLst/>
              <a:gdLst>
                <a:gd name="connsiteX0" fmla="*/ 0 w 2855635"/>
                <a:gd name="connsiteY0" fmla="*/ 283910 h 1162566"/>
                <a:gd name="connsiteX1" fmla="*/ 283910 w 2855635"/>
                <a:gd name="connsiteY1" fmla="*/ 0 h 1162566"/>
                <a:gd name="connsiteX2" fmla="*/ 2571725 w 2855635"/>
                <a:gd name="connsiteY2" fmla="*/ 0 h 1162566"/>
                <a:gd name="connsiteX3" fmla="*/ 2855635 w 2855635"/>
                <a:gd name="connsiteY3" fmla="*/ 283910 h 1162566"/>
                <a:gd name="connsiteX4" fmla="*/ 2855635 w 2855635"/>
                <a:gd name="connsiteY4" fmla="*/ 878656 h 1162566"/>
                <a:gd name="connsiteX5" fmla="*/ 2571725 w 2855635"/>
                <a:gd name="connsiteY5" fmla="*/ 1162566 h 1162566"/>
                <a:gd name="connsiteX6" fmla="*/ 283910 w 2855635"/>
                <a:gd name="connsiteY6" fmla="*/ 1162566 h 1162566"/>
                <a:gd name="connsiteX7" fmla="*/ 0 w 2855635"/>
                <a:gd name="connsiteY7" fmla="*/ 878656 h 1162566"/>
                <a:gd name="connsiteX8" fmla="*/ 0 w 2855635"/>
                <a:gd name="connsiteY8" fmla="*/ 283910 h 1162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5635" h="1162566" fill="none" extrusionOk="0">
                  <a:moveTo>
                    <a:pt x="0" y="283910"/>
                  </a:moveTo>
                  <a:cubicBezTo>
                    <a:pt x="-7135" y="152114"/>
                    <a:pt x="106287" y="-13994"/>
                    <a:pt x="283910" y="0"/>
                  </a:cubicBezTo>
                  <a:cubicBezTo>
                    <a:pt x="1364583" y="-35273"/>
                    <a:pt x="1633748" y="-144294"/>
                    <a:pt x="2571725" y="0"/>
                  </a:cubicBezTo>
                  <a:cubicBezTo>
                    <a:pt x="2732144" y="1102"/>
                    <a:pt x="2848262" y="120894"/>
                    <a:pt x="2855635" y="283910"/>
                  </a:cubicBezTo>
                  <a:cubicBezTo>
                    <a:pt x="2826382" y="534842"/>
                    <a:pt x="2815394" y="759918"/>
                    <a:pt x="2855635" y="878656"/>
                  </a:cubicBezTo>
                  <a:cubicBezTo>
                    <a:pt x="2861015" y="1031386"/>
                    <a:pt x="2745192" y="1144496"/>
                    <a:pt x="2571725" y="1162566"/>
                  </a:cubicBezTo>
                  <a:cubicBezTo>
                    <a:pt x="2113564" y="1240091"/>
                    <a:pt x="787242" y="1118863"/>
                    <a:pt x="283910" y="1162566"/>
                  </a:cubicBezTo>
                  <a:cubicBezTo>
                    <a:pt x="110929" y="1158082"/>
                    <a:pt x="-13467" y="1035271"/>
                    <a:pt x="0" y="878656"/>
                  </a:cubicBezTo>
                  <a:cubicBezTo>
                    <a:pt x="13131" y="645396"/>
                    <a:pt x="-27836" y="566914"/>
                    <a:pt x="0" y="283910"/>
                  </a:cubicBezTo>
                  <a:close/>
                </a:path>
                <a:path w="2855635" h="1162566" stroke="0" extrusionOk="0">
                  <a:moveTo>
                    <a:pt x="0" y="283910"/>
                  </a:moveTo>
                  <a:cubicBezTo>
                    <a:pt x="-5952" y="106547"/>
                    <a:pt x="106258" y="16890"/>
                    <a:pt x="283910" y="0"/>
                  </a:cubicBezTo>
                  <a:cubicBezTo>
                    <a:pt x="1118454" y="-95379"/>
                    <a:pt x="1518740" y="58096"/>
                    <a:pt x="2571725" y="0"/>
                  </a:cubicBezTo>
                  <a:cubicBezTo>
                    <a:pt x="2723832" y="-3303"/>
                    <a:pt x="2846626" y="120636"/>
                    <a:pt x="2855635" y="283910"/>
                  </a:cubicBezTo>
                  <a:cubicBezTo>
                    <a:pt x="2859320" y="508945"/>
                    <a:pt x="2841054" y="619812"/>
                    <a:pt x="2855635" y="878656"/>
                  </a:cubicBezTo>
                  <a:cubicBezTo>
                    <a:pt x="2860075" y="1030178"/>
                    <a:pt x="2714697" y="1148792"/>
                    <a:pt x="2571725" y="1162566"/>
                  </a:cubicBezTo>
                  <a:cubicBezTo>
                    <a:pt x="1517577" y="1102660"/>
                    <a:pt x="746900" y="1245080"/>
                    <a:pt x="283910" y="1162566"/>
                  </a:cubicBezTo>
                  <a:cubicBezTo>
                    <a:pt x="113773" y="1165863"/>
                    <a:pt x="-7462" y="1043028"/>
                    <a:pt x="0" y="878656"/>
                  </a:cubicBezTo>
                  <a:cubicBezTo>
                    <a:pt x="26755" y="731827"/>
                    <a:pt x="-52179" y="399765"/>
                    <a:pt x="0" y="283910"/>
                  </a:cubicBezTo>
                  <a:close/>
                </a:path>
              </a:pathLst>
            </a:custGeom>
            <a:solidFill>
              <a:schemeClr val="bg1">
                <a:alpha val="82000"/>
              </a:schemeClr>
            </a:solidFill>
            <a:ln w="28575">
              <a:solidFill>
                <a:srgbClr val="002060"/>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002060"/>
                  </a:solidFill>
                  <a:effectLst/>
                  <a:uLnTx/>
                  <a:uFillTx/>
                </a:rPr>
                <a:t>Tai </a:t>
              </a:r>
              <a:r>
                <a:rPr kumimoji="0" lang="en-US" sz="4800" b="1" i="0" u="none" strike="noStrike" kern="1200" cap="none" spc="0" normalizeH="0" baseline="0" noProof="0" dirty="0" err="1">
                  <a:ln>
                    <a:noFill/>
                  </a:ln>
                  <a:solidFill>
                    <a:srgbClr val="002060"/>
                  </a:solidFill>
                  <a:effectLst/>
                  <a:uLnTx/>
                  <a:uFillTx/>
                </a:rPr>
                <a:t>nghe</a:t>
              </a:r>
              <a:endParaRPr kumimoji="0" lang="en-US" sz="4800" b="1" i="0" u="none" strike="noStrike" kern="1200" cap="none" spc="0" normalizeH="0" baseline="0" noProof="0" dirty="0">
                <a:ln>
                  <a:noFill/>
                </a:ln>
                <a:solidFill>
                  <a:srgbClr val="002060"/>
                </a:solidFill>
                <a:effectLst/>
                <a:uLnTx/>
                <a:uFillTx/>
              </a:endParaRPr>
            </a:p>
          </p:txBody>
        </p:sp>
        <p:pic>
          <p:nvPicPr>
            <p:cNvPr id="21" name="Picture 20">
              <a:extLst>
                <a:ext uri="{FF2B5EF4-FFF2-40B4-BE49-F238E27FC236}">
                  <a16:creationId xmlns:a16="http://schemas.microsoft.com/office/drawing/2014/main" id="{7B039271-43B3-6E78-27E6-EA91CC3761E1}"/>
                </a:ext>
              </a:extLst>
            </p:cNvPr>
            <p:cNvPicPr>
              <a:picLocks noChangeAspect="1"/>
            </p:cNvPicPr>
            <p:nvPr/>
          </p:nvPicPr>
          <p:blipFill>
            <a:blip r:embed="rId4"/>
            <a:stretch>
              <a:fillRect/>
            </a:stretch>
          </p:blipFill>
          <p:spPr>
            <a:xfrm>
              <a:off x="4424729" y="3902060"/>
              <a:ext cx="1083597" cy="1083597"/>
            </a:xfrm>
            <a:prstGeom prst="rect">
              <a:avLst/>
            </a:prstGeom>
          </p:spPr>
        </p:pic>
      </p:grpSp>
      <p:grpSp>
        <p:nvGrpSpPr>
          <p:cNvPr id="22" name="Group 21">
            <a:extLst>
              <a:ext uri="{FF2B5EF4-FFF2-40B4-BE49-F238E27FC236}">
                <a16:creationId xmlns:a16="http://schemas.microsoft.com/office/drawing/2014/main" id="{391209D1-27A4-943A-F7AD-2BD68749FE8E}"/>
              </a:ext>
            </a:extLst>
          </p:cNvPr>
          <p:cNvGrpSpPr/>
          <p:nvPr/>
        </p:nvGrpSpPr>
        <p:grpSpPr>
          <a:xfrm>
            <a:off x="1013135" y="5065155"/>
            <a:ext cx="3329164" cy="1371679"/>
            <a:chOff x="8110962" y="1828720"/>
            <a:chExt cx="3329164" cy="1371679"/>
          </a:xfrm>
        </p:grpSpPr>
        <p:sp>
          <p:nvSpPr>
            <p:cNvPr id="23" name="Rectangle: Rounded Corners 22">
              <a:extLst>
                <a:ext uri="{FF2B5EF4-FFF2-40B4-BE49-F238E27FC236}">
                  <a16:creationId xmlns:a16="http://schemas.microsoft.com/office/drawing/2014/main" id="{4DC25CCA-88D1-8FE3-04E7-DD4FCCB3DA53}"/>
                </a:ext>
              </a:extLst>
            </p:cNvPr>
            <p:cNvSpPr/>
            <p:nvPr/>
          </p:nvSpPr>
          <p:spPr>
            <a:xfrm>
              <a:off x="8584491" y="2037833"/>
              <a:ext cx="2855635" cy="1162566"/>
            </a:xfrm>
            <a:custGeom>
              <a:avLst/>
              <a:gdLst>
                <a:gd name="connsiteX0" fmla="*/ 0 w 2855635"/>
                <a:gd name="connsiteY0" fmla="*/ 283910 h 1162566"/>
                <a:gd name="connsiteX1" fmla="*/ 283910 w 2855635"/>
                <a:gd name="connsiteY1" fmla="*/ 0 h 1162566"/>
                <a:gd name="connsiteX2" fmla="*/ 2571725 w 2855635"/>
                <a:gd name="connsiteY2" fmla="*/ 0 h 1162566"/>
                <a:gd name="connsiteX3" fmla="*/ 2855635 w 2855635"/>
                <a:gd name="connsiteY3" fmla="*/ 283910 h 1162566"/>
                <a:gd name="connsiteX4" fmla="*/ 2855635 w 2855635"/>
                <a:gd name="connsiteY4" fmla="*/ 878656 h 1162566"/>
                <a:gd name="connsiteX5" fmla="*/ 2571725 w 2855635"/>
                <a:gd name="connsiteY5" fmla="*/ 1162566 h 1162566"/>
                <a:gd name="connsiteX6" fmla="*/ 283910 w 2855635"/>
                <a:gd name="connsiteY6" fmla="*/ 1162566 h 1162566"/>
                <a:gd name="connsiteX7" fmla="*/ 0 w 2855635"/>
                <a:gd name="connsiteY7" fmla="*/ 878656 h 1162566"/>
                <a:gd name="connsiteX8" fmla="*/ 0 w 2855635"/>
                <a:gd name="connsiteY8" fmla="*/ 283910 h 1162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5635" h="1162566" fill="none" extrusionOk="0">
                  <a:moveTo>
                    <a:pt x="0" y="283910"/>
                  </a:moveTo>
                  <a:cubicBezTo>
                    <a:pt x="-7135" y="152114"/>
                    <a:pt x="106287" y="-13994"/>
                    <a:pt x="283910" y="0"/>
                  </a:cubicBezTo>
                  <a:cubicBezTo>
                    <a:pt x="1364583" y="-35273"/>
                    <a:pt x="1633748" y="-144294"/>
                    <a:pt x="2571725" y="0"/>
                  </a:cubicBezTo>
                  <a:cubicBezTo>
                    <a:pt x="2732144" y="1102"/>
                    <a:pt x="2848262" y="120894"/>
                    <a:pt x="2855635" y="283910"/>
                  </a:cubicBezTo>
                  <a:cubicBezTo>
                    <a:pt x="2826382" y="534842"/>
                    <a:pt x="2815394" y="759918"/>
                    <a:pt x="2855635" y="878656"/>
                  </a:cubicBezTo>
                  <a:cubicBezTo>
                    <a:pt x="2861015" y="1031386"/>
                    <a:pt x="2745192" y="1144496"/>
                    <a:pt x="2571725" y="1162566"/>
                  </a:cubicBezTo>
                  <a:cubicBezTo>
                    <a:pt x="2113564" y="1240091"/>
                    <a:pt x="787242" y="1118863"/>
                    <a:pt x="283910" y="1162566"/>
                  </a:cubicBezTo>
                  <a:cubicBezTo>
                    <a:pt x="110929" y="1158082"/>
                    <a:pt x="-13467" y="1035271"/>
                    <a:pt x="0" y="878656"/>
                  </a:cubicBezTo>
                  <a:cubicBezTo>
                    <a:pt x="13131" y="645396"/>
                    <a:pt x="-27836" y="566914"/>
                    <a:pt x="0" y="283910"/>
                  </a:cubicBezTo>
                  <a:close/>
                </a:path>
                <a:path w="2855635" h="1162566" stroke="0" extrusionOk="0">
                  <a:moveTo>
                    <a:pt x="0" y="283910"/>
                  </a:moveTo>
                  <a:cubicBezTo>
                    <a:pt x="-5952" y="106547"/>
                    <a:pt x="106258" y="16890"/>
                    <a:pt x="283910" y="0"/>
                  </a:cubicBezTo>
                  <a:cubicBezTo>
                    <a:pt x="1118454" y="-95379"/>
                    <a:pt x="1518740" y="58096"/>
                    <a:pt x="2571725" y="0"/>
                  </a:cubicBezTo>
                  <a:cubicBezTo>
                    <a:pt x="2723832" y="-3303"/>
                    <a:pt x="2846626" y="120636"/>
                    <a:pt x="2855635" y="283910"/>
                  </a:cubicBezTo>
                  <a:cubicBezTo>
                    <a:pt x="2859320" y="508945"/>
                    <a:pt x="2841054" y="619812"/>
                    <a:pt x="2855635" y="878656"/>
                  </a:cubicBezTo>
                  <a:cubicBezTo>
                    <a:pt x="2860075" y="1030178"/>
                    <a:pt x="2714697" y="1148792"/>
                    <a:pt x="2571725" y="1162566"/>
                  </a:cubicBezTo>
                  <a:cubicBezTo>
                    <a:pt x="1517577" y="1102660"/>
                    <a:pt x="746900" y="1245080"/>
                    <a:pt x="283910" y="1162566"/>
                  </a:cubicBezTo>
                  <a:cubicBezTo>
                    <a:pt x="113773" y="1165863"/>
                    <a:pt x="-7462" y="1043028"/>
                    <a:pt x="0" y="878656"/>
                  </a:cubicBezTo>
                  <a:cubicBezTo>
                    <a:pt x="26755" y="731827"/>
                    <a:pt x="-52179" y="399765"/>
                    <a:pt x="0" y="283910"/>
                  </a:cubicBezTo>
                  <a:close/>
                </a:path>
              </a:pathLst>
            </a:custGeom>
            <a:solidFill>
              <a:schemeClr val="bg1">
                <a:alpha val="82000"/>
              </a:schemeClr>
            </a:solidFill>
            <a:ln w="28575">
              <a:solidFill>
                <a:srgbClr val="002060"/>
              </a:solidFill>
              <a:extLst>
                <a:ext uri="{C807C97D-BFC1-408E-A445-0C87EB9F89A2}">
                  <ask:lineSketchStyleProps xmlns:ask="http://schemas.microsoft.com/office/drawing/2018/sketchyshapes" xmlns="" sd="3906556544">
                    <a:prstGeom prst="roundRect">
                      <a:avLst>
                        <a:gd name="adj" fmla="val 24421"/>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a:noFill/>
                  </a:ln>
                  <a:solidFill>
                    <a:srgbClr val="002060"/>
                  </a:solidFill>
                  <a:effectLst/>
                  <a:uLnTx/>
                  <a:uFillTx/>
                </a:rPr>
                <a:t>Tay </a:t>
              </a:r>
              <a:r>
                <a:rPr kumimoji="0" lang="en-US" sz="4800" b="1" i="0" u="none" strike="noStrike" kern="1200" cap="none" spc="0" normalizeH="0" baseline="0" noProof="0" dirty="0" err="1">
                  <a:ln>
                    <a:noFill/>
                  </a:ln>
                  <a:solidFill>
                    <a:srgbClr val="002060"/>
                  </a:solidFill>
                  <a:effectLst/>
                  <a:uLnTx/>
                  <a:uFillTx/>
                </a:rPr>
                <a:t>dò</a:t>
              </a:r>
              <a:endParaRPr kumimoji="0" lang="en-US" sz="4800" b="1" i="0" u="none" strike="noStrike" kern="1200" cap="none" spc="0" normalizeH="0" baseline="0" noProof="0" dirty="0">
                <a:ln>
                  <a:noFill/>
                </a:ln>
                <a:solidFill>
                  <a:srgbClr val="002060"/>
                </a:solidFill>
                <a:effectLst/>
                <a:uLnTx/>
                <a:uFillTx/>
              </a:endParaRPr>
            </a:p>
          </p:txBody>
        </p:sp>
        <p:pic>
          <p:nvPicPr>
            <p:cNvPr id="24" name="Picture 23">
              <a:extLst>
                <a:ext uri="{FF2B5EF4-FFF2-40B4-BE49-F238E27FC236}">
                  <a16:creationId xmlns:a16="http://schemas.microsoft.com/office/drawing/2014/main" id="{F12BA3A9-616B-D9EE-A9BF-47CA7D9DE74F}"/>
                </a:ext>
              </a:extLst>
            </p:cNvPr>
            <p:cNvPicPr>
              <a:picLocks noChangeAspect="1"/>
            </p:cNvPicPr>
            <p:nvPr/>
          </p:nvPicPr>
          <p:blipFill>
            <a:blip r:embed="rId5"/>
            <a:stretch>
              <a:fillRect/>
            </a:stretch>
          </p:blipFill>
          <p:spPr>
            <a:xfrm>
              <a:off x="8110962" y="1828720"/>
              <a:ext cx="1023707" cy="1023707"/>
            </a:xfrm>
            <a:prstGeom prst="rect">
              <a:avLst/>
            </a:prstGeom>
          </p:spPr>
        </p:pic>
      </p:grpSp>
      <p:pic>
        <p:nvPicPr>
          <p:cNvPr id="2" name="Picture 1">
            <a:extLst>
              <a:ext uri="{FF2B5EF4-FFF2-40B4-BE49-F238E27FC236}">
                <a16:creationId xmlns:a16="http://schemas.microsoft.com/office/drawing/2014/main" id="{9F3F4187-5F42-4001-AB87-2DB73AF903CF}"/>
              </a:ext>
            </a:extLst>
          </p:cNvPr>
          <p:cNvPicPr>
            <a:picLocks noChangeAspect="1"/>
          </p:cNvPicPr>
          <p:nvPr/>
        </p:nvPicPr>
        <p:blipFill>
          <a:blip r:embed="rId6"/>
          <a:stretch>
            <a:fillRect/>
          </a:stretch>
        </p:blipFill>
        <p:spPr>
          <a:xfrm>
            <a:off x="846366" y="0"/>
            <a:ext cx="4974767" cy="1493649"/>
          </a:xfrm>
          <a:prstGeom prst="rect">
            <a:avLst/>
          </a:prstGeom>
        </p:spPr>
      </p:pic>
    </p:spTree>
    <p:extLst>
      <p:ext uri="{BB962C8B-B14F-4D97-AF65-F5344CB8AC3E}">
        <p14:creationId xmlns:p14="http://schemas.microsoft.com/office/powerpoint/2010/main" val="66802218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66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6000">
                                          <p:cBhvr additive="base">
                                            <p:cTn id="7" dur="1000" fill="hold"/>
                                            <p:tgtEl>
                                              <p:spTgt spid="11"/>
                                            </p:tgtEl>
                                            <p:attrNameLst>
                                              <p:attrName>ppt_x</p:attrName>
                                            </p:attrNameLst>
                                          </p:cBhvr>
                                          <p:tavLst>
                                            <p:tav tm="0">
                                              <p:val>
                                                <p:strVal val="#ppt_x"/>
                                              </p:val>
                                            </p:tav>
                                            <p:tav tm="100000">
                                              <p:val>
                                                <p:strVal val="#ppt_x"/>
                                              </p:val>
                                            </p:tav>
                                          </p:tavLst>
                                        </p:anim>
                                        <p:anim calcmode="lin" valueType="num" p14:bounceEnd="66000">
                                          <p:cBhvr additive="base">
                                            <p:cTn id="8" dur="10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 presetClass="entr" presetSubtype="4" fill="hold" nodeType="afterEffect" p14:presetBounceEnd="66000">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14:bounceEnd="66000">
                                          <p:cBhvr additive="base">
                                            <p:cTn id="12" dur="1000" fill="hold"/>
                                            <p:tgtEl>
                                              <p:spTgt spid="14"/>
                                            </p:tgtEl>
                                            <p:attrNameLst>
                                              <p:attrName>ppt_x</p:attrName>
                                            </p:attrNameLst>
                                          </p:cBhvr>
                                          <p:tavLst>
                                            <p:tav tm="0">
                                              <p:val>
                                                <p:strVal val="#ppt_x"/>
                                              </p:val>
                                            </p:tav>
                                            <p:tav tm="100000">
                                              <p:val>
                                                <p:strVal val="#ppt_x"/>
                                              </p:val>
                                            </p:tav>
                                          </p:tavLst>
                                        </p:anim>
                                        <p:anim calcmode="lin" valueType="num" p14:bounceEnd="66000">
                                          <p:cBhvr additive="base">
                                            <p:cTn id="13" dur="100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 presetClass="entr" presetSubtype="4" fill="hold" nodeType="afterEffect" p14:presetBounceEnd="66000">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14:bounceEnd="66000">
                                          <p:cBhvr additive="base">
                                            <p:cTn id="17" dur="1000" fill="hold"/>
                                            <p:tgtEl>
                                              <p:spTgt spid="22"/>
                                            </p:tgtEl>
                                            <p:attrNameLst>
                                              <p:attrName>ppt_x</p:attrName>
                                            </p:attrNameLst>
                                          </p:cBhvr>
                                          <p:tavLst>
                                            <p:tav tm="0">
                                              <p:val>
                                                <p:strVal val="#ppt_x"/>
                                              </p:val>
                                            </p:tav>
                                            <p:tav tm="100000">
                                              <p:val>
                                                <p:strVal val="#ppt_x"/>
                                              </p:val>
                                            </p:tav>
                                          </p:tavLst>
                                        </p:anim>
                                        <p:anim calcmode="lin" valueType="num" p14:bounceEnd="66000">
                                          <p:cBhvr additive="base">
                                            <p:cTn id="18"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ppt_x"/>
                                              </p:val>
                                            </p:tav>
                                            <p:tav tm="100000">
                                              <p:val>
                                                <p:strVal val="#ppt_x"/>
                                              </p:val>
                                            </p:tav>
                                          </p:tavLst>
                                        </p:anim>
                                        <p:anim calcmode="lin" valueType="num">
                                          <p:cBhvr additive="base">
                                            <p:cTn id="12" dur="1000" fill="hold"/>
                                            <p:tgtEl>
                                              <p:spTgt spid="11"/>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4"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1000" fill="hold"/>
                                            <p:tgtEl>
                                              <p:spTgt spid="14"/>
                                            </p:tgtEl>
                                            <p:attrNameLst>
                                              <p:attrName>ppt_x</p:attrName>
                                            </p:attrNameLst>
                                          </p:cBhvr>
                                          <p:tavLst>
                                            <p:tav tm="0">
                                              <p:val>
                                                <p:strVal val="#ppt_x"/>
                                              </p:val>
                                            </p:tav>
                                            <p:tav tm="100000">
                                              <p:val>
                                                <p:strVal val="#ppt_x"/>
                                              </p:val>
                                            </p:tav>
                                          </p:tavLst>
                                        </p:anim>
                                        <p:anim calcmode="lin" valueType="num">
                                          <p:cBhvr additive="base">
                                            <p:cTn id="17" dur="1000" fill="hold"/>
                                            <p:tgtEl>
                                              <p:spTgt spid="14"/>
                                            </p:tgtEl>
                                            <p:attrNameLst>
                                              <p:attrName>ppt_y</p:attrName>
                                            </p:attrNameLst>
                                          </p:cBhvr>
                                          <p:tavLst>
                                            <p:tav tm="0">
                                              <p:val>
                                                <p:strVal val="1+#ppt_h/2"/>
                                              </p:val>
                                            </p:tav>
                                            <p:tav tm="100000">
                                              <p:val>
                                                <p:strVal val="#ppt_y"/>
                                              </p:val>
                                            </p:tav>
                                          </p:tavLst>
                                        </p:anim>
                                      </p:childTnLst>
                                    </p:cTn>
                                  </p:par>
                                </p:childTnLst>
                              </p:cTn>
                            </p:par>
                            <p:par>
                              <p:cTn id="18" fill="hold">
                                <p:stCondLst>
                                  <p:cond delay="2500"/>
                                </p:stCondLst>
                                <p:childTnLst>
                                  <p:par>
                                    <p:cTn id="19" presetID="2" presetClass="entr" presetSubtype="4"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1000" fill="hold"/>
                                            <p:tgtEl>
                                              <p:spTgt spid="22"/>
                                            </p:tgtEl>
                                            <p:attrNameLst>
                                              <p:attrName>ppt_x</p:attrName>
                                            </p:attrNameLst>
                                          </p:cBhvr>
                                          <p:tavLst>
                                            <p:tav tm="0">
                                              <p:val>
                                                <p:strVal val="#ppt_x"/>
                                              </p:val>
                                            </p:tav>
                                            <p:tav tm="100000">
                                              <p:val>
                                                <p:strVal val="#ppt_x"/>
                                              </p:val>
                                            </p:tav>
                                          </p:tavLst>
                                        </p:anim>
                                        <p:anim calcmode="lin" valueType="num">
                                          <p:cBhvr additive="base">
                                            <p:cTn id="22" dur="10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B2A4D9B-6676-4D48-8693-45C3B0C490A2}"/>
              </a:ext>
            </a:extLst>
          </p:cNvPr>
          <p:cNvPicPr>
            <a:picLocks noChangeAspect="1"/>
          </p:cNvPicPr>
          <p:nvPr/>
        </p:nvPicPr>
        <p:blipFill>
          <a:blip r:embed="rId2">
            <a:extLst>
              <a:ext uri="{28A0092B-C50C-407E-A947-70E740481C1C}">
                <a14:useLocalDpi xmlns:a14="http://schemas.microsoft.com/office/drawing/2010/main" val="0"/>
              </a:ext>
            </a:extLst>
          </a:blip>
          <a:srcRect l="582" r="582"/>
          <a:stretch/>
        </p:blipFill>
        <p:spPr>
          <a:xfrm>
            <a:off x="0" y="-1"/>
            <a:ext cx="12200722" cy="6858001"/>
          </a:xfrm>
          <a:prstGeom prst="rect">
            <a:avLst/>
          </a:prstGeom>
        </p:spPr>
      </p:pic>
      <p:sp>
        <p:nvSpPr>
          <p:cNvPr id="20" name="Rectangle: Rounded Corners 19">
            <a:extLst>
              <a:ext uri="{FF2B5EF4-FFF2-40B4-BE49-F238E27FC236}">
                <a16:creationId xmlns:a16="http://schemas.microsoft.com/office/drawing/2014/main" id="{6932C881-4D28-7190-2801-2A4219F860F9}"/>
              </a:ext>
            </a:extLst>
          </p:cNvPr>
          <p:cNvSpPr/>
          <p:nvPr/>
        </p:nvSpPr>
        <p:spPr>
          <a:xfrm>
            <a:off x="299803" y="339969"/>
            <a:ext cx="11602387" cy="6285683"/>
          </a:xfrm>
          <a:custGeom>
            <a:avLst/>
            <a:gdLst>
              <a:gd name="connsiteX0" fmla="*/ 0 w 11602387"/>
              <a:gd name="connsiteY0" fmla="*/ 787659 h 6285683"/>
              <a:gd name="connsiteX1" fmla="*/ 787659 w 11602387"/>
              <a:gd name="connsiteY1" fmla="*/ 0 h 6285683"/>
              <a:gd name="connsiteX2" fmla="*/ 1355860 w 11602387"/>
              <a:gd name="connsiteY2" fmla="*/ 0 h 6285683"/>
              <a:gd name="connsiteX3" fmla="*/ 2024331 w 11602387"/>
              <a:gd name="connsiteY3" fmla="*/ 0 h 6285683"/>
              <a:gd name="connsiteX4" fmla="*/ 2592531 w 11602387"/>
              <a:gd name="connsiteY4" fmla="*/ 0 h 6285683"/>
              <a:gd name="connsiteX5" fmla="*/ 2960191 w 11602387"/>
              <a:gd name="connsiteY5" fmla="*/ 0 h 6285683"/>
              <a:gd name="connsiteX6" fmla="*/ 3528391 w 11602387"/>
              <a:gd name="connsiteY6" fmla="*/ 0 h 6285683"/>
              <a:gd name="connsiteX7" fmla="*/ 4096592 w 11602387"/>
              <a:gd name="connsiteY7" fmla="*/ 0 h 6285683"/>
              <a:gd name="connsiteX8" fmla="*/ 4464251 w 11602387"/>
              <a:gd name="connsiteY8" fmla="*/ 0 h 6285683"/>
              <a:gd name="connsiteX9" fmla="*/ 4932181 w 11602387"/>
              <a:gd name="connsiteY9" fmla="*/ 0 h 6285683"/>
              <a:gd name="connsiteX10" fmla="*/ 5299840 w 11602387"/>
              <a:gd name="connsiteY10" fmla="*/ 0 h 6285683"/>
              <a:gd name="connsiteX11" fmla="*/ 6168853 w 11602387"/>
              <a:gd name="connsiteY11" fmla="*/ 0 h 6285683"/>
              <a:gd name="connsiteX12" fmla="*/ 6636783 w 11602387"/>
              <a:gd name="connsiteY12" fmla="*/ 0 h 6285683"/>
              <a:gd name="connsiteX13" fmla="*/ 7104712 w 11602387"/>
              <a:gd name="connsiteY13" fmla="*/ 0 h 6285683"/>
              <a:gd name="connsiteX14" fmla="*/ 7973725 w 11602387"/>
              <a:gd name="connsiteY14" fmla="*/ 0 h 6285683"/>
              <a:gd name="connsiteX15" fmla="*/ 8341384 w 11602387"/>
              <a:gd name="connsiteY15" fmla="*/ 0 h 6285683"/>
              <a:gd name="connsiteX16" fmla="*/ 9110126 w 11602387"/>
              <a:gd name="connsiteY16" fmla="*/ 0 h 6285683"/>
              <a:gd name="connsiteX17" fmla="*/ 9778598 w 11602387"/>
              <a:gd name="connsiteY17" fmla="*/ 0 h 6285683"/>
              <a:gd name="connsiteX18" fmla="*/ 10814728 w 11602387"/>
              <a:gd name="connsiteY18" fmla="*/ 0 h 6285683"/>
              <a:gd name="connsiteX19" fmla="*/ 11602387 w 11602387"/>
              <a:gd name="connsiteY19" fmla="*/ 787659 h 6285683"/>
              <a:gd name="connsiteX20" fmla="*/ 11602387 w 11602387"/>
              <a:gd name="connsiteY20" fmla="*/ 1319257 h 6285683"/>
              <a:gd name="connsiteX21" fmla="*/ 11602387 w 11602387"/>
              <a:gd name="connsiteY21" fmla="*/ 2086374 h 6285683"/>
              <a:gd name="connsiteX22" fmla="*/ 11602387 w 11602387"/>
              <a:gd name="connsiteY22" fmla="*/ 2712180 h 6285683"/>
              <a:gd name="connsiteX23" fmla="*/ 11602387 w 11602387"/>
              <a:gd name="connsiteY23" fmla="*/ 3337985 h 6285683"/>
              <a:gd name="connsiteX24" fmla="*/ 11602387 w 11602387"/>
              <a:gd name="connsiteY24" fmla="*/ 4010894 h 6285683"/>
              <a:gd name="connsiteX25" fmla="*/ 11602387 w 11602387"/>
              <a:gd name="connsiteY25" fmla="*/ 4778011 h 6285683"/>
              <a:gd name="connsiteX26" fmla="*/ 11602387 w 11602387"/>
              <a:gd name="connsiteY26" fmla="*/ 5498024 h 6285683"/>
              <a:gd name="connsiteX27" fmla="*/ 10814728 w 11602387"/>
              <a:gd name="connsiteY27" fmla="*/ 6285683 h 6285683"/>
              <a:gd name="connsiteX28" fmla="*/ 10447069 w 11602387"/>
              <a:gd name="connsiteY28" fmla="*/ 6285683 h 6285683"/>
              <a:gd name="connsiteX29" fmla="*/ 9678327 w 11602387"/>
              <a:gd name="connsiteY29" fmla="*/ 6285683 h 6285683"/>
              <a:gd name="connsiteX30" fmla="*/ 9110126 w 11602387"/>
              <a:gd name="connsiteY30" fmla="*/ 6285683 h 6285683"/>
              <a:gd name="connsiteX31" fmla="*/ 8241114 w 11602387"/>
              <a:gd name="connsiteY31" fmla="*/ 6285683 h 6285683"/>
              <a:gd name="connsiteX32" fmla="*/ 7572642 w 11602387"/>
              <a:gd name="connsiteY32" fmla="*/ 6285683 h 6285683"/>
              <a:gd name="connsiteX33" fmla="*/ 7104712 w 11602387"/>
              <a:gd name="connsiteY33" fmla="*/ 6285683 h 6285683"/>
              <a:gd name="connsiteX34" fmla="*/ 6235700 w 11602387"/>
              <a:gd name="connsiteY34" fmla="*/ 6285683 h 6285683"/>
              <a:gd name="connsiteX35" fmla="*/ 5366687 w 11602387"/>
              <a:gd name="connsiteY35" fmla="*/ 6285683 h 6285683"/>
              <a:gd name="connsiteX36" fmla="*/ 4898757 w 11602387"/>
              <a:gd name="connsiteY36" fmla="*/ 6285683 h 6285683"/>
              <a:gd name="connsiteX37" fmla="*/ 4330557 w 11602387"/>
              <a:gd name="connsiteY37" fmla="*/ 6285683 h 6285683"/>
              <a:gd name="connsiteX38" fmla="*/ 3561815 w 11602387"/>
              <a:gd name="connsiteY38" fmla="*/ 6285683 h 6285683"/>
              <a:gd name="connsiteX39" fmla="*/ 2793073 w 11602387"/>
              <a:gd name="connsiteY39" fmla="*/ 6285683 h 6285683"/>
              <a:gd name="connsiteX40" fmla="*/ 1924060 w 11602387"/>
              <a:gd name="connsiteY40" fmla="*/ 6285683 h 6285683"/>
              <a:gd name="connsiteX41" fmla="*/ 1556401 w 11602387"/>
              <a:gd name="connsiteY41" fmla="*/ 6285683 h 6285683"/>
              <a:gd name="connsiteX42" fmla="*/ 787659 w 11602387"/>
              <a:gd name="connsiteY42" fmla="*/ 6285683 h 6285683"/>
              <a:gd name="connsiteX43" fmla="*/ 0 w 11602387"/>
              <a:gd name="connsiteY43" fmla="*/ 5498024 h 6285683"/>
              <a:gd name="connsiteX44" fmla="*/ 0 w 11602387"/>
              <a:gd name="connsiteY44" fmla="*/ 4966426 h 6285683"/>
              <a:gd name="connsiteX45" fmla="*/ 0 w 11602387"/>
              <a:gd name="connsiteY45" fmla="*/ 4387724 h 6285683"/>
              <a:gd name="connsiteX46" fmla="*/ 0 w 11602387"/>
              <a:gd name="connsiteY46" fmla="*/ 3667711 h 6285683"/>
              <a:gd name="connsiteX47" fmla="*/ 0 w 11602387"/>
              <a:gd name="connsiteY47" fmla="*/ 2994801 h 6285683"/>
              <a:gd name="connsiteX48" fmla="*/ 0 w 11602387"/>
              <a:gd name="connsiteY48" fmla="*/ 2463203 h 6285683"/>
              <a:gd name="connsiteX49" fmla="*/ 0 w 11602387"/>
              <a:gd name="connsiteY49" fmla="*/ 1743190 h 6285683"/>
              <a:gd name="connsiteX50" fmla="*/ 0 w 11602387"/>
              <a:gd name="connsiteY50" fmla="*/ 787659 h 6285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1602387" h="6285683" fill="none" extrusionOk="0">
                <a:moveTo>
                  <a:pt x="0" y="787659"/>
                </a:moveTo>
                <a:cubicBezTo>
                  <a:pt x="-35069" y="355628"/>
                  <a:pt x="391208" y="8260"/>
                  <a:pt x="787659" y="0"/>
                </a:cubicBezTo>
                <a:cubicBezTo>
                  <a:pt x="923597" y="-20998"/>
                  <a:pt x="1144701" y="-20031"/>
                  <a:pt x="1355860" y="0"/>
                </a:cubicBezTo>
                <a:cubicBezTo>
                  <a:pt x="1567019" y="20031"/>
                  <a:pt x="1691517" y="-23551"/>
                  <a:pt x="2024331" y="0"/>
                </a:cubicBezTo>
                <a:cubicBezTo>
                  <a:pt x="2357145" y="23551"/>
                  <a:pt x="2354854" y="-1521"/>
                  <a:pt x="2592531" y="0"/>
                </a:cubicBezTo>
                <a:cubicBezTo>
                  <a:pt x="2830208" y="1521"/>
                  <a:pt x="2846666" y="11518"/>
                  <a:pt x="2960191" y="0"/>
                </a:cubicBezTo>
                <a:cubicBezTo>
                  <a:pt x="3073716" y="-11518"/>
                  <a:pt x="3290022" y="-14963"/>
                  <a:pt x="3528391" y="0"/>
                </a:cubicBezTo>
                <a:cubicBezTo>
                  <a:pt x="3766760" y="14963"/>
                  <a:pt x="3833827" y="1149"/>
                  <a:pt x="4096592" y="0"/>
                </a:cubicBezTo>
                <a:cubicBezTo>
                  <a:pt x="4359357" y="-1149"/>
                  <a:pt x="4383322" y="-13579"/>
                  <a:pt x="4464251" y="0"/>
                </a:cubicBezTo>
                <a:cubicBezTo>
                  <a:pt x="4545180" y="13579"/>
                  <a:pt x="4792038" y="23041"/>
                  <a:pt x="4932181" y="0"/>
                </a:cubicBezTo>
                <a:cubicBezTo>
                  <a:pt x="5072324" y="-23041"/>
                  <a:pt x="5187703" y="1017"/>
                  <a:pt x="5299840" y="0"/>
                </a:cubicBezTo>
                <a:cubicBezTo>
                  <a:pt x="5411977" y="-1017"/>
                  <a:pt x="5984669" y="3813"/>
                  <a:pt x="6168853" y="0"/>
                </a:cubicBezTo>
                <a:cubicBezTo>
                  <a:pt x="6353037" y="-3813"/>
                  <a:pt x="6542352" y="-18590"/>
                  <a:pt x="6636783" y="0"/>
                </a:cubicBezTo>
                <a:cubicBezTo>
                  <a:pt x="6731214" y="18590"/>
                  <a:pt x="6890773" y="-54"/>
                  <a:pt x="7104712" y="0"/>
                </a:cubicBezTo>
                <a:cubicBezTo>
                  <a:pt x="7318651" y="54"/>
                  <a:pt x="7670418" y="4392"/>
                  <a:pt x="7973725" y="0"/>
                </a:cubicBezTo>
                <a:cubicBezTo>
                  <a:pt x="8277032" y="-4392"/>
                  <a:pt x="8258838" y="-12487"/>
                  <a:pt x="8341384" y="0"/>
                </a:cubicBezTo>
                <a:cubicBezTo>
                  <a:pt x="8423930" y="12487"/>
                  <a:pt x="8951258" y="-2323"/>
                  <a:pt x="9110126" y="0"/>
                </a:cubicBezTo>
                <a:cubicBezTo>
                  <a:pt x="9268994" y="2323"/>
                  <a:pt x="9540060" y="15476"/>
                  <a:pt x="9778598" y="0"/>
                </a:cubicBezTo>
                <a:cubicBezTo>
                  <a:pt x="10017136" y="-15476"/>
                  <a:pt x="10331614" y="4743"/>
                  <a:pt x="10814728" y="0"/>
                </a:cubicBezTo>
                <a:cubicBezTo>
                  <a:pt x="11249365" y="11978"/>
                  <a:pt x="11590703" y="355479"/>
                  <a:pt x="11602387" y="787659"/>
                </a:cubicBezTo>
                <a:cubicBezTo>
                  <a:pt x="11620748" y="989054"/>
                  <a:pt x="11625105" y="1171521"/>
                  <a:pt x="11602387" y="1319257"/>
                </a:cubicBezTo>
                <a:cubicBezTo>
                  <a:pt x="11579669" y="1466993"/>
                  <a:pt x="11595746" y="1716966"/>
                  <a:pt x="11602387" y="2086374"/>
                </a:cubicBezTo>
                <a:cubicBezTo>
                  <a:pt x="11609028" y="2455782"/>
                  <a:pt x="11580509" y="2486199"/>
                  <a:pt x="11602387" y="2712180"/>
                </a:cubicBezTo>
                <a:cubicBezTo>
                  <a:pt x="11624265" y="2938161"/>
                  <a:pt x="11628678" y="3043608"/>
                  <a:pt x="11602387" y="3337985"/>
                </a:cubicBezTo>
                <a:cubicBezTo>
                  <a:pt x="11576096" y="3632362"/>
                  <a:pt x="11584426" y="3865752"/>
                  <a:pt x="11602387" y="4010894"/>
                </a:cubicBezTo>
                <a:cubicBezTo>
                  <a:pt x="11620348" y="4156036"/>
                  <a:pt x="11572253" y="4479791"/>
                  <a:pt x="11602387" y="4778011"/>
                </a:cubicBezTo>
                <a:cubicBezTo>
                  <a:pt x="11632521" y="5076231"/>
                  <a:pt x="11592345" y="5326783"/>
                  <a:pt x="11602387" y="5498024"/>
                </a:cubicBezTo>
                <a:cubicBezTo>
                  <a:pt x="11685945" y="5879007"/>
                  <a:pt x="11251659" y="6310943"/>
                  <a:pt x="10814728" y="6285683"/>
                </a:cubicBezTo>
                <a:cubicBezTo>
                  <a:pt x="10729651" y="6302005"/>
                  <a:pt x="10577665" y="6272706"/>
                  <a:pt x="10447069" y="6285683"/>
                </a:cubicBezTo>
                <a:cubicBezTo>
                  <a:pt x="10316473" y="6298660"/>
                  <a:pt x="9960997" y="6250429"/>
                  <a:pt x="9678327" y="6285683"/>
                </a:cubicBezTo>
                <a:cubicBezTo>
                  <a:pt x="9395657" y="6320937"/>
                  <a:pt x="9315733" y="6285151"/>
                  <a:pt x="9110126" y="6285683"/>
                </a:cubicBezTo>
                <a:cubicBezTo>
                  <a:pt x="8904519" y="6286215"/>
                  <a:pt x="8572707" y="6294331"/>
                  <a:pt x="8241114" y="6285683"/>
                </a:cubicBezTo>
                <a:cubicBezTo>
                  <a:pt x="7909521" y="6277035"/>
                  <a:pt x="7785216" y="6298954"/>
                  <a:pt x="7572642" y="6285683"/>
                </a:cubicBezTo>
                <a:cubicBezTo>
                  <a:pt x="7360068" y="6272412"/>
                  <a:pt x="7219181" y="6278084"/>
                  <a:pt x="7104712" y="6285683"/>
                </a:cubicBezTo>
                <a:cubicBezTo>
                  <a:pt x="6990243" y="6293283"/>
                  <a:pt x="6613648" y="6254010"/>
                  <a:pt x="6235700" y="6285683"/>
                </a:cubicBezTo>
                <a:cubicBezTo>
                  <a:pt x="5857752" y="6317356"/>
                  <a:pt x="5674612" y="6244398"/>
                  <a:pt x="5366687" y="6285683"/>
                </a:cubicBezTo>
                <a:cubicBezTo>
                  <a:pt x="5058762" y="6326968"/>
                  <a:pt x="5008121" y="6307195"/>
                  <a:pt x="4898757" y="6285683"/>
                </a:cubicBezTo>
                <a:cubicBezTo>
                  <a:pt x="4789393" y="6264172"/>
                  <a:pt x="4528002" y="6271957"/>
                  <a:pt x="4330557" y="6285683"/>
                </a:cubicBezTo>
                <a:cubicBezTo>
                  <a:pt x="4133112" y="6299409"/>
                  <a:pt x="3719276" y="6279892"/>
                  <a:pt x="3561815" y="6285683"/>
                </a:cubicBezTo>
                <a:cubicBezTo>
                  <a:pt x="3404354" y="6291474"/>
                  <a:pt x="3009680" y="6316331"/>
                  <a:pt x="2793073" y="6285683"/>
                </a:cubicBezTo>
                <a:cubicBezTo>
                  <a:pt x="2576466" y="6255035"/>
                  <a:pt x="2342103" y="6290480"/>
                  <a:pt x="1924060" y="6285683"/>
                </a:cubicBezTo>
                <a:cubicBezTo>
                  <a:pt x="1506017" y="6280886"/>
                  <a:pt x="1705318" y="6287453"/>
                  <a:pt x="1556401" y="6285683"/>
                </a:cubicBezTo>
                <a:cubicBezTo>
                  <a:pt x="1407484" y="6283913"/>
                  <a:pt x="965872" y="6260117"/>
                  <a:pt x="787659" y="6285683"/>
                </a:cubicBezTo>
                <a:cubicBezTo>
                  <a:pt x="357621" y="6381832"/>
                  <a:pt x="-39090" y="5985438"/>
                  <a:pt x="0" y="5498024"/>
                </a:cubicBezTo>
                <a:cubicBezTo>
                  <a:pt x="-23290" y="5330851"/>
                  <a:pt x="22817" y="5225157"/>
                  <a:pt x="0" y="4966426"/>
                </a:cubicBezTo>
                <a:cubicBezTo>
                  <a:pt x="-22817" y="4707695"/>
                  <a:pt x="-27955" y="4634136"/>
                  <a:pt x="0" y="4387724"/>
                </a:cubicBezTo>
                <a:cubicBezTo>
                  <a:pt x="27955" y="4141312"/>
                  <a:pt x="11489" y="3907240"/>
                  <a:pt x="0" y="3667711"/>
                </a:cubicBezTo>
                <a:cubicBezTo>
                  <a:pt x="-11489" y="3428182"/>
                  <a:pt x="-9621" y="3324362"/>
                  <a:pt x="0" y="2994801"/>
                </a:cubicBezTo>
                <a:cubicBezTo>
                  <a:pt x="9621" y="2665240"/>
                  <a:pt x="1177" y="2588457"/>
                  <a:pt x="0" y="2463203"/>
                </a:cubicBezTo>
                <a:cubicBezTo>
                  <a:pt x="-1177" y="2337949"/>
                  <a:pt x="-19728" y="1926516"/>
                  <a:pt x="0" y="1743190"/>
                </a:cubicBezTo>
                <a:cubicBezTo>
                  <a:pt x="19728" y="1559864"/>
                  <a:pt x="28154" y="1034934"/>
                  <a:pt x="0" y="787659"/>
                </a:cubicBezTo>
                <a:close/>
              </a:path>
              <a:path w="11602387" h="6285683" stroke="0" extrusionOk="0">
                <a:moveTo>
                  <a:pt x="0" y="787659"/>
                </a:moveTo>
                <a:cubicBezTo>
                  <a:pt x="1539" y="399713"/>
                  <a:pt x="383403" y="54957"/>
                  <a:pt x="787659" y="0"/>
                </a:cubicBezTo>
                <a:cubicBezTo>
                  <a:pt x="960268" y="-26973"/>
                  <a:pt x="1255441" y="-26820"/>
                  <a:pt x="1556401" y="0"/>
                </a:cubicBezTo>
                <a:cubicBezTo>
                  <a:pt x="1857361" y="26820"/>
                  <a:pt x="1879637" y="15932"/>
                  <a:pt x="2024331" y="0"/>
                </a:cubicBezTo>
                <a:cubicBezTo>
                  <a:pt x="2169025" y="-15932"/>
                  <a:pt x="2366623" y="-4105"/>
                  <a:pt x="2492261" y="0"/>
                </a:cubicBezTo>
                <a:cubicBezTo>
                  <a:pt x="2617899" y="4105"/>
                  <a:pt x="3089493" y="20008"/>
                  <a:pt x="3261003" y="0"/>
                </a:cubicBezTo>
                <a:cubicBezTo>
                  <a:pt x="3432513" y="-20008"/>
                  <a:pt x="3575137" y="6942"/>
                  <a:pt x="3829203" y="0"/>
                </a:cubicBezTo>
                <a:cubicBezTo>
                  <a:pt x="4083269" y="-6942"/>
                  <a:pt x="4339416" y="35746"/>
                  <a:pt x="4698216" y="0"/>
                </a:cubicBezTo>
                <a:cubicBezTo>
                  <a:pt x="5057016" y="-35746"/>
                  <a:pt x="5149472" y="-12176"/>
                  <a:pt x="5567229" y="0"/>
                </a:cubicBezTo>
                <a:cubicBezTo>
                  <a:pt x="5984986" y="12176"/>
                  <a:pt x="6084394" y="2359"/>
                  <a:pt x="6335971" y="0"/>
                </a:cubicBezTo>
                <a:cubicBezTo>
                  <a:pt x="6587548" y="-2359"/>
                  <a:pt x="6621001" y="-17679"/>
                  <a:pt x="6803900" y="0"/>
                </a:cubicBezTo>
                <a:cubicBezTo>
                  <a:pt x="6986799" y="17679"/>
                  <a:pt x="7052461" y="-17519"/>
                  <a:pt x="7171560" y="0"/>
                </a:cubicBezTo>
                <a:cubicBezTo>
                  <a:pt x="7290659" y="17519"/>
                  <a:pt x="7697624" y="-18981"/>
                  <a:pt x="8040572" y="0"/>
                </a:cubicBezTo>
                <a:cubicBezTo>
                  <a:pt x="8383520" y="18981"/>
                  <a:pt x="8455559" y="8722"/>
                  <a:pt x="8709044" y="0"/>
                </a:cubicBezTo>
                <a:cubicBezTo>
                  <a:pt x="8962529" y="-8722"/>
                  <a:pt x="9172818" y="-19747"/>
                  <a:pt x="9377515" y="0"/>
                </a:cubicBezTo>
                <a:cubicBezTo>
                  <a:pt x="9582212" y="19747"/>
                  <a:pt x="9629912" y="6154"/>
                  <a:pt x="9845445" y="0"/>
                </a:cubicBezTo>
                <a:cubicBezTo>
                  <a:pt x="10060978" y="-6154"/>
                  <a:pt x="10362586" y="42581"/>
                  <a:pt x="10814728" y="0"/>
                </a:cubicBezTo>
                <a:cubicBezTo>
                  <a:pt x="11288173" y="8722"/>
                  <a:pt x="11564793" y="340204"/>
                  <a:pt x="11602387" y="787659"/>
                </a:cubicBezTo>
                <a:cubicBezTo>
                  <a:pt x="11627672" y="983108"/>
                  <a:pt x="11607485" y="1151830"/>
                  <a:pt x="11602387" y="1366361"/>
                </a:cubicBezTo>
                <a:cubicBezTo>
                  <a:pt x="11597289" y="1580892"/>
                  <a:pt x="11607502" y="1824835"/>
                  <a:pt x="11602387" y="2133478"/>
                </a:cubicBezTo>
                <a:cubicBezTo>
                  <a:pt x="11597272" y="2442121"/>
                  <a:pt x="11573748" y="2707208"/>
                  <a:pt x="11602387" y="2853491"/>
                </a:cubicBezTo>
                <a:cubicBezTo>
                  <a:pt x="11631026" y="2999774"/>
                  <a:pt x="11623889" y="3295055"/>
                  <a:pt x="11602387" y="3479296"/>
                </a:cubicBezTo>
                <a:cubicBezTo>
                  <a:pt x="11580885" y="3663538"/>
                  <a:pt x="11618113" y="3870422"/>
                  <a:pt x="11602387" y="4057998"/>
                </a:cubicBezTo>
                <a:cubicBezTo>
                  <a:pt x="11586661" y="4245574"/>
                  <a:pt x="11575659" y="4438848"/>
                  <a:pt x="11602387" y="4636700"/>
                </a:cubicBezTo>
                <a:cubicBezTo>
                  <a:pt x="11629115" y="4834552"/>
                  <a:pt x="11607766" y="5144868"/>
                  <a:pt x="11602387" y="5498024"/>
                </a:cubicBezTo>
                <a:cubicBezTo>
                  <a:pt x="11641283" y="5988130"/>
                  <a:pt x="11176771" y="6352471"/>
                  <a:pt x="10814728" y="6285683"/>
                </a:cubicBezTo>
                <a:cubicBezTo>
                  <a:pt x="10618963" y="6284496"/>
                  <a:pt x="10388454" y="6265548"/>
                  <a:pt x="10246527" y="6285683"/>
                </a:cubicBezTo>
                <a:cubicBezTo>
                  <a:pt x="10104600" y="6305818"/>
                  <a:pt x="9901400" y="6290872"/>
                  <a:pt x="9678327" y="6285683"/>
                </a:cubicBezTo>
                <a:cubicBezTo>
                  <a:pt x="9455254" y="6280494"/>
                  <a:pt x="9388054" y="6295178"/>
                  <a:pt x="9310668" y="6285683"/>
                </a:cubicBezTo>
                <a:cubicBezTo>
                  <a:pt x="9233282" y="6276188"/>
                  <a:pt x="9042285" y="6298648"/>
                  <a:pt x="8842738" y="6285683"/>
                </a:cubicBezTo>
                <a:cubicBezTo>
                  <a:pt x="8643191" y="6272719"/>
                  <a:pt x="8541001" y="6307593"/>
                  <a:pt x="8374808" y="6285683"/>
                </a:cubicBezTo>
                <a:cubicBezTo>
                  <a:pt x="8208615" y="6263774"/>
                  <a:pt x="7774385" y="6263381"/>
                  <a:pt x="7606066" y="6285683"/>
                </a:cubicBezTo>
                <a:cubicBezTo>
                  <a:pt x="7437747" y="6307985"/>
                  <a:pt x="7389562" y="6293045"/>
                  <a:pt x="7238407" y="6285683"/>
                </a:cubicBezTo>
                <a:cubicBezTo>
                  <a:pt x="7087252" y="6278321"/>
                  <a:pt x="6886924" y="6293169"/>
                  <a:pt x="6770477" y="6285683"/>
                </a:cubicBezTo>
                <a:cubicBezTo>
                  <a:pt x="6654030" y="6278198"/>
                  <a:pt x="6319284" y="6263511"/>
                  <a:pt x="5901464" y="6285683"/>
                </a:cubicBezTo>
                <a:cubicBezTo>
                  <a:pt x="5483644" y="6307855"/>
                  <a:pt x="5633404" y="6302957"/>
                  <a:pt x="5533805" y="6285683"/>
                </a:cubicBezTo>
                <a:cubicBezTo>
                  <a:pt x="5434206" y="6268409"/>
                  <a:pt x="5259177" y="6302761"/>
                  <a:pt x="5166146" y="6285683"/>
                </a:cubicBezTo>
                <a:cubicBezTo>
                  <a:pt x="5073115" y="6268605"/>
                  <a:pt x="4920048" y="6273315"/>
                  <a:pt x="4798487" y="6285683"/>
                </a:cubicBezTo>
                <a:cubicBezTo>
                  <a:pt x="4676926" y="6298051"/>
                  <a:pt x="4294220" y="6288611"/>
                  <a:pt x="4130015" y="6285683"/>
                </a:cubicBezTo>
                <a:cubicBezTo>
                  <a:pt x="3965810" y="6282755"/>
                  <a:pt x="3656274" y="6263304"/>
                  <a:pt x="3461544" y="6285683"/>
                </a:cubicBezTo>
                <a:cubicBezTo>
                  <a:pt x="3266814" y="6308062"/>
                  <a:pt x="2985397" y="6265121"/>
                  <a:pt x="2793073" y="6285683"/>
                </a:cubicBezTo>
                <a:cubicBezTo>
                  <a:pt x="2600749" y="6306245"/>
                  <a:pt x="2131190" y="6264740"/>
                  <a:pt x="1924060" y="6285683"/>
                </a:cubicBezTo>
                <a:cubicBezTo>
                  <a:pt x="1716930" y="6306626"/>
                  <a:pt x="1059213" y="6314806"/>
                  <a:pt x="787659" y="6285683"/>
                </a:cubicBezTo>
                <a:cubicBezTo>
                  <a:pt x="409096" y="6288170"/>
                  <a:pt x="-41300" y="6004286"/>
                  <a:pt x="0" y="5498024"/>
                </a:cubicBezTo>
                <a:cubicBezTo>
                  <a:pt x="-15609" y="5278835"/>
                  <a:pt x="-11444" y="5143247"/>
                  <a:pt x="0" y="4919322"/>
                </a:cubicBezTo>
                <a:cubicBezTo>
                  <a:pt x="11444" y="4695397"/>
                  <a:pt x="16288" y="4461677"/>
                  <a:pt x="0" y="4293516"/>
                </a:cubicBezTo>
                <a:cubicBezTo>
                  <a:pt x="-16288" y="4125355"/>
                  <a:pt x="12729" y="3918926"/>
                  <a:pt x="0" y="3667711"/>
                </a:cubicBezTo>
                <a:cubicBezTo>
                  <a:pt x="-12729" y="3416497"/>
                  <a:pt x="-17799" y="3359114"/>
                  <a:pt x="0" y="3136112"/>
                </a:cubicBezTo>
                <a:cubicBezTo>
                  <a:pt x="17799" y="2913110"/>
                  <a:pt x="4772" y="2648139"/>
                  <a:pt x="0" y="2510307"/>
                </a:cubicBezTo>
                <a:cubicBezTo>
                  <a:pt x="-4772" y="2372475"/>
                  <a:pt x="23956" y="2066967"/>
                  <a:pt x="0" y="1931605"/>
                </a:cubicBezTo>
                <a:cubicBezTo>
                  <a:pt x="-23956" y="1796243"/>
                  <a:pt x="17778" y="1606926"/>
                  <a:pt x="0" y="1400006"/>
                </a:cubicBezTo>
                <a:cubicBezTo>
                  <a:pt x="-17778" y="1193086"/>
                  <a:pt x="27404" y="994666"/>
                  <a:pt x="0" y="787659"/>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prstGeom prst="roundRect">
                    <a:avLst>
                      <a:gd name="adj" fmla="val 12531"/>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tIns="0" bIns="0" rtlCol="0" anchor="b"/>
          <a:lstStyle/>
          <a:p>
            <a:pPr marL="0" marR="0" lvl="0" indent="457200" algn="ctr" defTabSz="914400" rtl="0" eaLnBrk="1" fontAlgn="auto" latinLnBrk="0" hangingPunct="1">
              <a:lnSpc>
                <a:spcPct val="100000"/>
              </a:lnSpc>
              <a:spcBef>
                <a:spcPts val="0"/>
              </a:spcBef>
              <a:spcAft>
                <a:spcPts val="0"/>
              </a:spcAft>
              <a:buClrTx/>
              <a:buSzTx/>
              <a:buFontTx/>
              <a:buNone/>
              <a:tabLst/>
              <a:defRPr/>
            </a:pPr>
            <a:endPar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4" name="Picture 3">
            <a:extLst>
              <a:ext uri="{FF2B5EF4-FFF2-40B4-BE49-F238E27FC236}">
                <a16:creationId xmlns:a16="http://schemas.microsoft.com/office/drawing/2014/main" id="{EF8AB70A-6F30-4B72-A96F-8258A40E1650}"/>
              </a:ext>
            </a:extLst>
          </p:cNvPr>
          <p:cNvPicPr>
            <a:picLocks noChangeAspect="1"/>
          </p:cNvPicPr>
          <p:nvPr/>
        </p:nvPicPr>
        <p:blipFill>
          <a:blip r:embed="rId3"/>
          <a:stretch>
            <a:fillRect/>
          </a:stretch>
        </p:blipFill>
        <p:spPr>
          <a:xfrm>
            <a:off x="3075590" y="112359"/>
            <a:ext cx="5145470" cy="823031"/>
          </a:xfrm>
          <a:prstGeom prst="rect">
            <a:avLst/>
          </a:prstGeom>
        </p:spPr>
      </p:pic>
      <p:pic>
        <p:nvPicPr>
          <p:cNvPr id="7" name="Picture 6">
            <a:extLst>
              <a:ext uri="{FF2B5EF4-FFF2-40B4-BE49-F238E27FC236}">
                <a16:creationId xmlns:a16="http://schemas.microsoft.com/office/drawing/2014/main" id="{6D54FC36-1BCF-48A3-B2C4-F949F809BB9A}"/>
              </a:ext>
            </a:extLst>
          </p:cNvPr>
          <p:cNvPicPr>
            <a:picLocks noChangeAspect="1"/>
          </p:cNvPicPr>
          <p:nvPr/>
        </p:nvPicPr>
        <p:blipFill>
          <a:blip r:embed="rId4"/>
          <a:stretch>
            <a:fillRect/>
          </a:stretch>
        </p:blipFill>
        <p:spPr>
          <a:xfrm>
            <a:off x="7124700" y="1624012"/>
            <a:ext cx="4800600" cy="4924425"/>
          </a:xfrm>
          <a:prstGeom prst="rect">
            <a:avLst/>
          </a:prstGeom>
          <a:ln>
            <a:noFill/>
          </a:ln>
          <a:effectLst>
            <a:softEdge rad="112500"/>
          </a:effectLst>
        </p:spPr>
      </p:pic>
      <p:sp>
        <p:nvSpPr>
          <p:cNvPr id="12" name="Rectangle 11">
            <a:extLst>
              <a:ext uri="{FF2B5EF4-FFF2-40B4-BE49-F238E27FC236}">
                <a16:creationId xmlns:a16="http://schemas.microsoft.com/office/drawing/2014/main" id="{341C78C1-3CDF-41C5-98C5-1E2DF54C276D}"/>
              </a:ext>
            </a:extLst>
          </p:cNvPr>
          <p:cNvSpPr/>
          <p:nvPr/>
        </p:nvSpPr>
        <p:spPr>
          <a:xfrm>
            <a:off x="0" y="1178510"/>
            <a:ext cx="4965034" cy="5262979"/>
          </a:xfrm>
          <a:prstGeom prst="rect">
            <a:avLst/>
          </a:prstGeom>
        </p:spPr>
        <p:txBody>
          <a:bodyPr wrap="square">
            <a:spAutoFit/>
          </a:bodyP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Đã có ai lắng nghe</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Tiếng mưa trong rừng cọ</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Như tiếng thác dội về</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Như ào ào trận gió.</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endPar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Đã ai lên rừng cọ</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Giữa một buổi trưa hè</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Gối đầu lên thảm cỏ</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Nhìn trời xanh, lá che.</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endParaRPr lang="en-US" sz="2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Đã ai biết gió ấm</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Thổi đến tự khi nào</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Từ khi rừng cọ nở</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Hoa vàng như hoa cau.</a:t>
            </a:r>
          </a:p>
        </p:txBody>
      </p:sp>
      <p:sp>
        <p:nvSpPr>
          <p:cNvPr id="13" name="Rectangle 12">
            <a:extLst>
              <a:ext uri="{FF2B5EF4-FFF2-40B4-BE49-F238E27FC236}">
                <a16:creationId xmlns:a16="http://schemas.microsoft.com/office/drawing/2014/main" id="{F297A55C-2B74-4048-BE5E-7A5D5D918708}"/>
              </a:ext>
            </a:extLst>
          </p:cNvPr>
          <p:cNvSpPr/>
          <p:nvPr/>
        </p:nvSpPr>
        <p:spPr>
          <a:xfrm>
            <a:off x="3721767" y="1197560"/>
            <a:ext cx="4965034" cy="3785652"/>
          </a:xfrm>
          <a:prstGeom prst="rect">
            <a:avLst/>
          </a:prstGeom>
        </p:spPr>
        <p:txBody>
          <a:bodyPr wrap="square">
            <a:spAutoFit/>
          </a:bodyP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Đã có ai dậy sớm</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Nhìn lên rừng cọ tươi</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Lá xòe từng tia nắng</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Giống hệt như mặt trời.</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lang="vi-VN" sz="2400" b="1" i="0" dirty="0">
                <a:solidFill>
                  <a:srgbClr val="002060"/>
                </a:solidFill>
                <a:effectLst/>
                <a:latin typeface="Arial-Rounded" panose="020B0500000000000000" pitchFamily="34" charset="0"/>
                <a:ea typeface="Arial-Rounded" panose="020B0500000000000000" pitchFamily="34" charset="0"/>
                <a:cs typeface="Arial-Rounded" panose="020B0500000000000000" pitchFamily="34" charset="0"/>
              </a:rPr>
              <a:t>Rừng cọ ơi! Rừng cọ!</a:t>
            </a:r>
            <a:endParaRPr lang="en-US" sz="2400" b="1" i="0" dirty="0">
              <a:solidFill>
                <a:srgbClr val="002060"/>
              </a:solidFill>
              <a:effectLst/>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lang="vi-VN" sz="2400" b="1" i="0" dirty="0">
                <a:solidFill>
                  <a:srgbClr val="002060"/>
                </a:solidFill>
                <a:effectLst/>
                <a:latin typeface="Arial-Rounded" panose="020B0500000000000000" pitchFamily="34" charset="0"/>
                <a:ea typeface="Arial-Rounded" panose="020B0500000000000000" pitchFamily="34" charset="0"/>
                <a:cs typeface="Arial-Rounded" panose="020B0500000000000000" pitchFamily="34" charset="0"/>
              </a:rPr>
              <a:t>Lá đẹp, lá ngời ngời</a:t>
            </a:r>
            <a:endParaRPr lang="en-US" sz="2400" b="1" i="0" dirty="0">
              <a:solidFill>
                <a:srgbClr val="002060"/>
              </a:solidFill>
              <a:effectLst/>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lang="vi-VN" sz="2400" b="1" i="0" dirty="0">
                <a:solidFill>
                  <a:srgbClr val="002060"/>
                </a:solidFill>
                <a:effectLst/>
                <a:latin typeface="Arial-Rounded" panose="020B0500000000000000" pitchFamily="34" charset="0"/>
                <a:ea typeface="Arial-Rounded" panose="020B0500000000000000" pitchFamily="34" charset="0"/>
                <a:cs typeface="Arial-Rounded" panose="020B0500000000000000" pitchFamily="34" charset="0"/>
              </a:rPr>
              <a:t>Tôi yêu thường vẫn gọi</a:t>
            </a:r>
            <a:endParaRPr lang="en-US" sz="2400" b="1" i="0" dirty="0">
              <a:solidFill>
                <a:srgbClr val="002060"/>
              </a:solidFill>
              <a:effectLst/>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lang="vi-VN" sz="2400" b="1" i="0" dirty="0">
                <a:solidFill>
                  <a:srgbClr val="002060"/>
                </a:solidFill>
                <a:effectLst/>
                <a:latin typeface="Arial-Rounded" panose="020B0500000000000000" pitchFamily="34" charset="0"/>
                <a:ea typeface="Arial-Rounded" panose="020B0500000000000000" pitchFamily="34" charset="0"/>
                <a:cs typeface="Arial-Rounded" panose="020B0500000000000000" pitchFamily="34" charset="0"/>
              </a:rPr>
              <a:t>Mặt trời xanh của tôi.</a:t>
            </a:r>
          </a:p>
          <a:p>
            <a:pPr algn="r"/>
            <a:r>
              <a:rPr lang="vi-VN" sz="2400" b="1" i="0" dirty="0">
                <a:solidFill>
                  <a:srgbClr val="002060"/>
                </a:solidFill>
                <a:effectLst/>
                <a:latin typeface="Arial-Rounded" panose="020B0500000000000000" pitchFamily="34" charset="0"/>
                <a:ea typeface="Arial-Rounded" panose="020B0500000000000000" pitchFamily="34" charset="0"/>
                <a:cs typeface="Arial-Rounded" panose="020B0500000000000000" pitchFamily="34" charset="0"/>
              </a:rPr>
              <a:t>(Nguyễn Viết B</a:t>
            </a:r>
            <a:r>
              <a:rPr lang="en-US" sz="2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ì</a:t>
            </a:r>
            <a:r>
              <a:rPr lang="vi-VN" sz="2400" b="1" i="0" dirty="0">
                <a:solidFill>
                  <a:srgbClr val="002060"/>
                </a:solidFill>
                <a:effectLst/>
                <a:latin typeface="Arial-Rounded" panose="020B0500000000000000" pitchFamily="34" charset="0"/>
                <a:ea typeface="Arial-Rounded" panose="020B0500000000000000" pitchFamily="34" charset="0"/>
                <a:cs typeface="Arial-Rounded" panose="020B0500000000000000" pitchFamily="34" charset="0"/>
              </a:rPr>
              <a:t>nh)</a:t>
            </a:r>
          </a:p>
        </p:txBody>
      </p:sp>
    </p:spTree>
    <p:extLst>
      <p:ext uri="{BB962C8B-B14F-4D97-AF65-F5344CB8AC3E}">
        <p14:creationId xmlns:p14="http://schemas.microsoft.com/office/powerpoint/2010/main" val="426573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 name="Picture 51" descr="Cartoon Background Images 1920x1200">
            <a:extLst>
              <a:ext uri="{FF2B5EF4-FFF2-40B4-BE49-F238E27FC236}">
                <a16:creationId xmlns:a16="http://schemas.microsoft.com/office/drawing/2014/main" id="{E683063B-34BD-4482-B1AB-07809F523C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Rounded Corners 12">
            <a:extLst>
              <a:ext uri="{FF2B5EF4-FFF2-40B4-BE49-F238E27FC236}">
                <a16:creationId xmlns:a16="http://schemas.microsoft.com/office/drawing/2014/main" id="{A72DCC38-E00F-4343-B81C-AE417C592C4C}"/>
              </a:ext>
            </a:extLst>
          </p:cNvPr>
          <p:cNvSpPr/>
          <p:nvPr/>
        </p:nvSpPr>
        <p:spPr>
          <a:xfrm>
            <a:off x="3628459" y="347131"/>
            <a:ext cx="5363515" cy="523220"/>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A0C25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14" name="Picture 13">
            <a:extLst>
              <a:ext uri="{FF2B5EF4-FFF2-40B4-BE49-F238E27FC236}">
                <a16:creationId xmlns:a16="http://schemas.microsoft.com/office/drawing/2014/main" id="{8B621B1F-2E72-46AD-B6D8-8EF54BE8A2A2}"/>
              </a:ext>
            </a:extLst>
          </p:cNvPr>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rcRect/>
          <a:stretch/>
        </p:blipFill>
        <p:spPr>
          <a:xfrm>
            <a:off x="3135094" y="54864"/>
            <a:ext cx="1066657" cy="1078871"/>
          </a:xfrm>
          <a:prstGeom prst="rect">
            <a:avLst/>
          </a:prstGeom>
        </p:spPr>
      </p:pic>
      <p:sp>
        <p:nvSpPr>
          <p:cNvPr id="15" name="TextBox 14">
            <a:extLst>
              <a:ext uri="{FF2B5EF4-FFF2-40B4-BE49-F238E27FC236}">
                <a16:creationId xmlns:a16="http://schemas.microsoft.com/office/drawing/2014/main" id="{F7700C0B-DAA7-4A30-90A0-5FA076FC258F}"/>
              </a:ext>
            </a:extLst>
          </p:cNvPr>
          <p:cNvSpPr txBox="1"/>
          <p:nvPr/>
        </p:nvSpPr>
        <p:spPr>
          <a:xfrm>
            <a:off x="3583159" y="287981"/>
            <a:ext cx="5405774"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BR" sz="4000" b="1" i="0" u="none" strike="noStrike" kern="1200" cap="none" spc="0" normalizeH="0" baseline="0" noProof="0" dirty="0">
                <a:ln w="0"/>
                <a:solidFill>
                  <a:schemeClr val="bg1"/>
                </a:solidFill>
                <a:effectLst/>
                <a:uLnTx/>
                <a:uFillTx/>
                <a:latin typeface="Arial-Rounded" panose="020B0500000000000000" pitchFamily="34" charset="0"/>
                <a:ea typeface="Arial-Rounded" panose="020B0500000000000000" pitchFamily="34" charset="0"/>
                <a:cs typeface="Arial-Rounded" panose="020B0500000000000000" pitchFamily="34" charset="0"/>
              </a:rPr>
              <a:t>Luyện đọc từ khó</a:t>
            </a:r>
            <a:endParaRPr kumimoji="0" lang="en-US" sz="4000" b="1" i="0" u="none" strike="noStrike" kern="1200" cap="none" spc="0" normalizeH="0" baseline="0" noProof="0" dirty="0">
              <a:ln w="0"/>
              <a:solidFill>
                <a:schemeClr val="bg1"/>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grpSp>
        <p:nvGrpSpPr>
          <p:cNvPr id="17" name="Group 16">
            <a:extLst>
              <a:ext uri="{FF2B5EF4-FFF2-40B4-BE49-F238E27FC236}">
                <a16:creationId xmlns:a16="http://schemas.microsoft.com/office/drawing/2014/main" id="{FFE69203-A89F-432D-9E93-571BB500E135}"/>
              </a:ext>
            </a:extLst>
          </p:cNvPr>
          <p:cNvGrpSpPr/>
          <p:nvPr/>
        </p:nvGrpSpPr>
        <p:grpSpPr>
          <a:xfrm>
            <a:off x="698752" y="1888091"/>
            <a:ext cx="1901574" cy="907375"/>
            <a:chOff x="391886" y="1433905"/>
            <a:chExt cx="6013910" cy="1928846"/>
          </a:xfrm>
        </p:grpSpPr>
        <p:sp>
          <p:nvSpPr>
            <p:cNvPr id="19" name="Rectangle: Rounded Corners 18">
              <a:extLst>
                <a:ext uri="{FF2B5EF4-FFF2-40B4-BE49-F238E27FC236}">
                  <a16:creationId xmlns:a16="http://schemas.microsoft.com/office/drawing/2014/main" id="{2626E60C-1BB6-42C1-8C12-EB251CB49BAD}"/>
                </a:ext>
              </a:extLst>
            </p:cNvPr>
            <p:cNvSpPr/>
            <p:nvPr/>
          </p:nvSpPr>
          <p:spPr>
            <a:xfrm>
              <a:off x="391886" y="1433905"/>
              <a:ext cx="6013910" cy="1928846"/>
            </a:xfrm>
            <a:prstGeom prst="roundRect">
              <a:avLst/>
            </a:prstGeom>
            <a:solidFill>
              <a:sysClr val="window" lastClr="FFFFFF"/>
            </a:solidFill>
            <a:ln w="57150" cap="flat" cmpd="sng" algn="ctr">
              <a:solidFill>
                <a:srgbClr val="70AD47"/>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0" name="TextBox 19">
              <a:extLst>
                <a:ext uri="{FF2B5EF4-FFF2-40B4-BE49-F238E27FC236}">
                  <a16:creationId xmlns:a16="http://schemas.microsoft.com/office/drawing/2014/main" id="{A7040847-222E-4FD3-B29B-515045D4F30B}"/>
                </a:ext>
              </a:extLst>
            </p:cNvPr>
            <p:cNvSpPr txBox="1"/>
            <p:nvPr/>
          </p:nvSpPr>
          <p:spPr>
            <a:xfrm>
              <a:off x="535404" y="1560733"/>
              <a:ext cx="5853170" cy="1766486"/>
            </a:xfrm>
            <a:prstGeom prst="rect">
              <a:avLst/>
            </a:prstGeom>
            <a:noFill/>
          </p:spPr>
          <p:txBody>
            <a:bodyPr wrap="square" rtlCol="0">
              <a:spAutoFit/>
            </a:bodyPr>
            <a:lstStyle/>
            <a:p>
              <a:pPr algn="ctr"/>
              <a:r>
                <a:rPr lang="en-US" sz="4800" b="1" dirty="0" err="1">
                  <a:solidFill>
                    <a:schemeClr val="tx2">
                      <a:lumMod val="75000"/>
                    </a:schemeClr>
                  </a:solidFill>
                  <a:latin typeface="Arial-Rounded" panose="020B0500000000000000" pitchFamily="34" charset="0"/>
                  <a:ea typeface="Arial-Rounded" panose="020B0500000000000000" pitchFamily="34" charset="0"/>
                  <a:cs typeface="Arial-Rounded" panose="020B0500000000000000" pitchFamily="34" charset="0"/>
                </a:rPr>
                <a:t>trận</a:t>
              </a:r>
              <a:endParaRPr lang="en-US" sz="4800" b="1" dirty="0">
                <a:solidFill>
                  <a:schemeClr val="tx2">
                    <a:lumMod val="75000"/>
                  </a:schemeClr>
                </a:solidFill>
                <a:latin typeface="Arial-Rounded" panose="020B0500000000000000" pitchFamily="34" charset="0"/>
                <a:ea typeface="Arial-Rounded" panose="020B0500000000000000" pitchFamily="34" charset="0"/>
                <a:cs typeface="Arial-Rounded" panose="020B0500000000000000" pitchFamily="34" charset="0"/>
              </a:endParaRPr>
            </a:p>
          </p:txBody>
        </p:sp>
      </p:grpSp>
      <p:grpSp>
        <p:nvGrpSpPr>
          <p:cNvPr id="21" name="Group 20">
            <a:extLst>
              <a:ext uri="{FF2B5EF4-FFF2-40B4-BE49-F238E27FC236}">
                <a16:creationId xmlns:a16="http://schemas.microsoft.com/office/drawing/2014/main" id="{F2790266-4750-4CEA-8DD1-85367DB98EE4}"/>
              </a:ext>
            </a:extLst>
          </p:cNvPr>
          <p:cNvGrpSpPr/>
          <p:nvPr/>
        </p:nvGrpSpPr>
        <p:grpSpPr>
          <a:xfrm>
            <a:off x="3275449" y="1878852"/>
            <a:ext cx="1772802" cy="907375"/>
            <a:chOff x="391886" y="1433905"/>
            <a:chExt cx="6013910" cy="1928846"/>
          </a:xfrm>
        </p:grpSpPr>
        <p:sp>
          <p:nvSpPr>
            <p:cNvPr id="22" name="Rectangle: Rounded Corners 21">
              <a:extLst>
                <a:ext uri="{FF2B5EF4-FFF2-40B4-BE49-F238E27FC236}">
                  <a16:creationId xmlns:a16="http://schemas.microsoft.com/office/drawing/2014/main" id="{EDF9B9A8-97B7-4255-8D19-4DDD8E7BCDFB}"/>
                </a:ext>
              </a:extLst>
            </p:cNvPr>
            <p:cNvSpPr/>
            <p:nvPr/>
          </p:nvSpPr>
          <p:spPr>
            <a:xfrm>
              <a:off x="391886" y="1433905"/>
              <a:ext cx="6013910" cy="1928846"/>
            </a:xfrm>
            <a:prstGeom prst="roundRect">
              <a:avLst/>
            </a:prstGeom>
            <a:solidFill>
              <a:sysClr val="window" lastClr="FFFFFF"/>
            </a:solidFill>
            <a:ln w="57150" cap="flat" cmpd="sng" algn="ctr">
              <a:solidFill>
                <a:srgbClr val="70AD47"/>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23" name="TextBox 22">
              <a:extLst>
                <a:ext uri="{FF2B5EF4-FFF2-40B4-BE49-F238E27FC236}">
                  <a16:creationId xmlns:a16="http://schemas.microsoft.com/office/drawing/2014/main" id="{5ABDB3D0-5AA3-48A5-BB7F-C2B5040C2596}"/>
                </a:ext>
              </a:extLst>
            </p:cNvPr>
            <p:cNvSpPr txBox="1"/>
            <p:nvPr/>
          </p:nvSpPr>
          <p:spPr>
            <a:xfrm>
              <a:off x="535404" y="1560733"/>
              <a:ext cx="5853170" cy="1766486"/>
            </a:xfrm>
            <a:prstGeom prst="rect">
              <a:avLst/>
            </a:prstGeom>
            <a:noFill/>
          </p:spPr>
          <p:txBody>
            <a:bodyPr wrap="square" rtlCol="0">
              <a:spAutoFit/>
            </a:bodyPr>
            <a:lstStyle/>
            <a:p>
              <a:pPr algn="ctr"/>
              <a:r>
                <a:rPr lang="en-US" sz="4800" b="1" dirty="0" err="1">
                  <a:solidFill>
                    <a:schemeClr val="tx2">
                      <a:lumMod val="75000"/>
                    </a:schemeClr>
                  </a:solidFill>
                  <a:latin typeface="Arial-Rounded" panose="020B0500000000000000" pitchFamily="34" charset="0"/>
                  <a:ea typeface="Arial-Rounded" panose="020B0500000000000000" pitchFamily="34" charset="0"/>
                  <a:cs typeface="Arial-Rounded" panose="020B0500000000000000" pitchFamily="34" charset="0"/>
                </a:rPr>
                <a:t>trời</a:t>
              </a:r>
              <a:endParaRPr lang="en-US" sz="4800" b="1" dirty="0">
                <a:solidFill>
                  <a:schemeClr val="tx2">
                    <a:lumMod val="75000"/>
                  </a:schemeClr>
                </a:solidFill>
                <a:latin typeface="Arial-Rounded" panose="020B0500000000000000" pitchFamily="34" charset="0"/>
                <a:ea typeface="Arial-Rounded" panose="020B0500000000000000" pitchFamily="34" charset="0"/>
                <a:cs typeface="Arial-Rounded" panose="020B0500000000000000" pitchFamily="34" charset="0"/>
              </a:endParaRPr>
            </a:p>
          </p:txBody>
        </p:sp>
      </p:grpSp>
      <p:pic>
        <p:nvPicPr>
          <p:cNvPr id="27" name="Picture 26" descr="A picture containing background pattern&#10;&#10;Description automatically generated">
            <a:extLst>
              <a:ext uri="{FF2B5EF4-FFF2-40B4-BE49-F238E27FC236}">
                <a16:creationId xmlns:a16="http://schemas.microsoft.com/office/drawing/2014/main" id="{3E66CE4E-796A-4C82-9D08-413612C82619}"/>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9935" b="89957" l="9800" r="90000">
                        <a14:foregroundMark x1="14400" y1="35637" x2="9800" y2="31857"/>
                      </a14:backgroundRemoval>
                    </a14:imgEffect>
                  </a14:imgLayer>
                </a14:imgProps>
              </a:ext>
              <a:ext uri="{28A0092B-C50C-407E-A947-70E740481C1C}">
                <a14:useLocalDpi xmlns:a14="http://schemas.microsoft.com/office/drawing/2010/main" val="0"/>
              </a:ext>
            </a:extLst>
          </a:blip>
          <a:srcRect l="6112" t="10548" r="20576" b="32935"/>
          <a:stretch/>
        </p:blipFill>
        <p:spPr>
          <a:xfrm>
            <a:off x="7686675" y="3824991"/>
            <a:ext cx="4394210" cy="3136861"/>
          </a:xfrm>
          <a:prstGeom prst="rect">
            <a:avLst/>
          </a:prstGeom>
        </p:spPr>
      </p:pic>
      <p:grpSp>
        <p:nvGrpSpPr>
          <p:cNvPr id="28" name="Group 27">
            <a:extLst>
              <a:ext uri="{FF2B5EF4-FFF2-40B4-BE49-F238E27FC236}">
                <a16:creationId xmlns:a16="http://schemas.microsoft.com/office/drawing/2014/main" id="{95F15066-B0B1-4297-825C-4470F5E814D1}"/>
              </a:ext>
            </a:extLst>
          </p:cNvPr>
          <p:cNvGrpSpPr/>
          <p:nvPr/>
        </p:nvGrpSpPr>
        <p:grpSpPr>
          <a:xfrm>
            <a:off x="5847198" y="1802652"/>
            <a:ext cx="1934727" cy="907375"/>
            <a:chOff x="391886" y="1433905"/>
            <a:chExt cx="6013910" cy="1928846"/>
          </a:xfrm>
        </p:grpSpPr>
        <p:sp>
          <p:nvSpPr>
            <p:cNvPr id="29" name="Rectangle: Rounded Corners 28">
              <a:extLst>
                <a:ext uri="{FF2B5EF4-FFF2-40B4-BE49-F238E27FC236}">
                  <a16:creationId xmlns:a16="http://schemas.microsoft.com/office/drawing/2014/main" id="{FFF39836-9C2E-44BB-9F85-9A678F653DB6}"/>
                </a:ext>
              </a:extLst>
            </p:cNvPr>
            <p:cNvSpPr/>
            <p:nvPr/>
          </p:nvSpPr>
          <p:spPr>
            <a:xfrm>
              <a:off x="391886" y="1433905"/>
              <a:ext cx="6013910" cy="1928846"/>
            </a:xfrm>
            <a:prstGeom prst="roundRect">
              <a:avLst/>
            </a:prstGeom>
            <a:solidFill>
              <a:sysClr val="window" lastClr="FFFFFF"/>
            </a:solidFill>
            <a:ln w="57150" cap="flat" cmpd="sng" algn="ctr">
              <a:solidFill>
                <a:srgbClr val="70AD47"/>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1" name="TextBox 30">
              <a:extLst>
                <a:ext uri="{FF2B5EF4-FFF2-40B4-BE49-F238E27FC236}">
                  <a16:creationId xmlns:a16="http://schemas.microsoft.com/office/drawing/2014/main" id="{E6791B89-BCBC-46EC-BC47-4AA728C3EC92}"/>
                </a:ext>
              </a:extLst>
            </p:cNvPr>
            <p:cNvSpPr txBox="1"/>
            <p:nvPr/>
          </p:nvSpPr>
          <p:spPr>
            <a:xfrm>
              <a:off x="535404" y="1560733"/>
              <a:ext cx="5853170" cy="1766486"/>
            </a:xfrm>
            <a:prstGeom prst="rect">
              <a:avLst/>
            </a:prstGeom>
            <a:noFill/>
          </p:spPr>
          <p:txBody>
            <a:bodyPr wrap="square" rtlCol="0">
              <a:spAutoFit/>
            </a:bodyPr>
            <a:lstStyle/>
            <a:p>
              <a:pPr algn="ctr"/>
              <a:r>
                <a:rPr lang="en-US" sz="4800" b="1" dirty="0" err="1">
                  <a:solidFill>
                    <a:schemeClr val="tx2">
                      <a:lumMod val="75000"/>
                    </a:schemeClr>
                  </a:solidFill>
                  <a:latin typeface="Arial-Rounded" panose="020B0500000000000000" pitchFamily="34" charset="0"/>
                  <a:ea typeface="Arial-Rounded" panose="020B0500000000000000" pitchFamily="34" charset="0"/>
                  <a:cs typeface="Arial-Rounded" panose="020B0500000000000000" pitchFamily="34" charset="0"/>
                </a:rPr>
                <a:t>xanh</a:t>
              </a:r>
              <a:endParaRPr lang="en-US" sz="4800" b="1" dirty="0">
                <a:solidFill>
                  <a:schemeClr val="tx2">
                    <a:lumMod val="75000"/>
                  </a:schemeClr>
                </a:solidFill>
                <a:latin typeface="Arial-Rounded" panose="020B0500000000000000" pitchFamily="34" charset="0"/>
                <a:ea typeface="Arial-Rounded" panose="020B0500000000000000" pitchFamily="34" charset="0"/>
                <a:cs typeface="Arial-Rounded" panose="020B0500000000000000" pitchFamily="34" charset="0"/>
              </a:endParaRPr>
            </a:p>
          </p:txBody>
        </p:sp>
      </p:grpSp>
      <p:grpSp>
        <p:nvGrpSpPr>
          <p:cNvPr id="32" name="Group 31">
            <a:extLst>
              <a:ext uri="{FF2B5EF4-FFF2-40B4-BE49-F238E27FC236}">
                <a16:creationId xmlns:a16="http://schemas.microsoft.com/office/drawing/2014/main" id="{0676E323-E059-47FD-B495-6489D528446C}"/>
              </a:ext>
            </a:extLst>
          </p:cNvPr>
          <p:cNvGrpSpPr/>
          <p:nvPr/>
        </p:nvGrpSpPr>
        <p:grpSpPr>
          <a:xfrm>
            <a:off x="2380098" y="3250452"/>
            <a:ext cx="1934727" cy="907375"/>
            <a:chOff x="391886" y="1433905"/>
            <a:chExt cx="6013910" cy="1928846"/>
          </a:xfrm>
        </p:grpSpPr>
        <p:sp>
          <p:nvSpPr>
            <p:cNvPr id="33" name="Rectangle: Rounded Corners 32">
              <a:extLst>
                <a:ext uri="{FF2B5EF4-FFF2-40B4-BE49-F238E27FC236}">
                  <a16:creationId xmlns:a16="http://schemas.microsoft.com/office/drawing/2014/main" id="{2F839958-391B-4B6D-92FB-FB46EB66FB9C}"/>
                </a:ext>
              </a:extLst>
            </p:cNvPr>
            <p:cNvSpPr/>
            <p:nvPr/>
          </p:nvSpPr>
          <p:spPr>
            <a:xfrm>
              <a:off x="391886" y="1433905"/>
              <a:ext cx="6013910" cy="1928846"/>
            </a:xfrm>
            <a:prstGeom prst="roundRect">
              <a:avLst/>
            </a:prstGeom>
            <a:solidFill>
              <a:sysClr val="window" lastClr="FFFFFF"/>
            </a:solidFill>
            <a:ln w="57150" cap="flat" cmpd="sng" algn="ctr">
              <a:solidFill>
                <a:srgbClr val="70AD47"/>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34" name="TextBox 33">
              <a:extLst>
                <a:ext uri="{FF2B5EF4-FFF2-40B4-BE49-F238E27FC236}">
                  <a16:creationId xmlns:a16="http://schemas.microsoft.com/office/drawing/2014/main" id="{A623C9F5-F049-4D66-B37D-81E4A1B2A84E}"/>
                </a:ext>
              </a:extLst>
            </p:cNvPr>
            <p:cNvSpPr txBox="1"/>
            <p:nvPr/>
          </p:nvSpPr>
          <p:spPr>
            <a:xfrm>
              <a:off x="535404" y="1560733"/>
              <a:ext cx="5853170" cy="1766486"/>
            </a:xfrm>
            <a:prstGeom prst="rect">
              <a:avLst/>
            </a:prstGeom>
            <a:noFill/>
          </p:spPr>
          <p:txBody>
            <a:bodyPr wrap="square" rtlCol="0">
              <a:spAutoFit/>
            </a:bodyPr>
            <a:lstStyle/>
            <a:p>
              <a:pPr algn="ctr"/>
              <a:r>
                <a:rPr lang="en-US" sz="4800" b="1" dirty="0" err="1">
                  <a:solidFill>
                    <a:schemeClr val="tx2">
                      <a:lumMod val="75000"/>
                    </a:schemeClr>
                  </a:solidFill>
                  <a:latin typeface="Arial-Rounded" panose="020B0500000000000000" pitchFamily="34" charset="0"/>
                  <a:ea typeface="Arial-Rounded" panose="020B0500000000000000" pitchFamily="34" charset="0"/>
                  <a:cs typeface="Arial-Rounded" panose="020B0500000000000000" pitchFamily="34" charset="0"/>
                </a:rPr>
                <a:t>che</a:t>
              </a:r>
              <a:endParaRPr lang="en-US" sz="4800" b="1" dirty="0">
                <a:solidFill>
                  <a:schemeClr val="tx2">
                    <a:lumMod val="75000"/>
                  </a:schemeClr>
                </a:solidFill>
                <a:latin typeface="Arial-Rounded" panose="020B0500000000000000" pitchFamily="34" charset="0"/>
                <a:ea typeface="Arial-Rounded" panose="020B0500000000000000" pitchFamily="34" charset="0"/>
                <a:cs typeface="Arial-Rounded" panose="020B0500000000000000" pitchFamily="34" charset="0"/>
              </a:endParaRPr>
            </a:p>
          </p:txBody>
        </p:sp>
      </p:grpSp>
      <p:grpSp>
        <p:nvGrpSpPr>
          <p:cNvPr id="38" name="Group 37">
            <a:extLst>
              <a:ext uri="{FF2B5EF4-FFF2-40B4-BE49-F238E27FC236}">
                <a16:creationId xmlns:a16="http://schemas.microsoft.com/office/drawing/2014/main" id="{87487AAA-E611-4D4E-BFF2-C971F3E73141}"/>
              </a:ext>
            </a:extLst>
          </p:cNvPr>
          <p:cNvGrpSpPr/>
          <p:nvPr/>
        </p:nvGrpSpPr>
        <p:grpSpPr>
          <a:xfrm>
            <a:off x="4799448" y="3164727"/>
            <a:ext cx="1934727" cy="907375"/>
            <a:chOff x="391886" y="1433905"/>
            <a:chExt cx="6013910" cy="1928846"/>
          </a:xfrm>
        </p:grpSpPr>
        <p:sp>
          <p:nvSpPr>
            <p:cNvPr id="39" name="Rectangle: Rounded Corners 38">
              <a:extLst>
                <a:ext uri="{FF2B5EF4-FFF2-40B4-BE49-F238E27FC236}">
                  <a16:creationId xmlns:a16="http://schemas.microsoft.com/office/drawing/2014/main" id="{EE872F4D-1D8E-4C5E-90A3-763D7BCA1D73}"/>
                </a:ext>
              </a:extLst>
            </p:cNvPr>
            <p:cNvSpPr/>
            <p:nvPr/>
          </p:nvSpPr>
          <p:spPr>
            <a:xfrm>
              <a:off x="391886" y="1433905"/>
              <a:ext cx="6013910" cy="1928846"/>
            </a:xfrm>
            <a:prstGeom prst="roundRect">
              <a:avLst/>
            </a:prstGeom>
            <a:solidFill>
              <a:sysClr val="window" lastClr="FFFFFF"/>
            </a:solidFill>
            <a:ln w="57150" cap="flat" cmpd="sng" algn="ctr">
              <a:solidFill>
                <a:srgbClr val="70AD47"/>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0" name="TextBox 39">
              <a:extLst>
                <a:ext uri="{FF2B5EF4-FFF2-40B4-BE49-F238E27FC236}">
                  <a16:creationId xmlns:a16="http://schemas.microsoft.com/office/drawing/2014/main" id="{7569BA71-34DA-46E6-96DA-6456595A5A2C}"/>
                </a:ext>
              </a:extLst>
            </p:cNvPr>
            <p:cNvSpPr txBox="1"/>
            <p:nvPr/>
          </p:nvSpPr>
          <p:spPr>
            <a:xfrm>
              <a:off x="535404" y="1560733"/>
              <a:ext cx="5853170" cy="1766486"/>
            </a:xfrm>
            <a:prstGeom prst="rect">
              <a:avLst/>
            </a:prstGeom>
            <a:noFill/>
          </p:spPr>
          <p:txBody>
            <a:bodyPr wrap="square" rtlCol="0">
              <a:spAutoFit/>
            </a:bodyPr>
            <a:lstStyle/>
            <a:p>
              <a:pPr algn="ctr"/>
              <a:r>
                <a:rPr lang="en-US" sz="4800" b="1" dirty="0" err="1">
                  <a:solidFill>
                    <a:schemeClr val="tx2">
                      <a:lumMod val="75000"/>
                    </a:schemeClr>
                  </a:solidFill>
                  <a:latin typeface="Arial-Rounded" panose="020B0500000000000000" pitchFamily="34" charset="0"/>
                  <a:ea typeface="Arial-Rounded" panose="020B0500000000000000" pitchFamily="34" charset="0"/>
                  <a:cs typeface="Arial-Rounded" panose="020B0500000000000000" pitchFamily="34" charset="0"/>
                </a:rPr>
                <a:t>xòe</a:t>
              </a:r>
              <a:endParaRPr lang="en-US" sz="4800" b="1" dirty="0">
                <a:solidFill>
                  <a:schemeClr val="tx2">
                    <a:lumMod val="75000"/>
                  </a:schemeClr>
                </a:solidFill>
                <a:latin typeface="Arial-Rounded" panose="020B0500000000000000" pitchFamily="34" charset="0"/>
                <a:ea typeface="Arial-Rounded" panose="020B0500000000000000" pitchFamily="34" charset="0"/>
                <a:cs typeface="Arial-Rounded" panose="020B0500000000000000" pitchFamily="34" charset="0"/>
              </a:endParaRPr>
            </a:p>
          </p:txBody>
        </p:sp>
      </p:grpSp>
      <p:grpSp>
        <p:nvGrpSpPr>
          <p:cNvPr id="42" name="Group 41">
            <a:extLst>
              <a:ext uri="{FF2B5EF4-FFF2-40B4-BE49-F238E27FC236}">
                <a16:creationId xmlns:a16="http://schemas.microsoft.com/office/drawing/2014/main" id="{A1566F6F-F4DC-4097-8A9D-D365F440316C}"/>
              </a:ext>
            </a:extLst>
          </p:cNvPr>
          <p:cNvGrpSpPr/>
          <p:nvPr/>
        </p:nvGrpSpPr>
        <p:grpSpPr>
          <a:xfrm>
            <a:off x="7237848" y="3145677"/>
            <a:ext cx="1934727" cy="907375"/>
            <a:chOff x="391886" y="1433905"/>
            <a:chExt cx="6013910" cy="1928846"/>
          </a:xfrm>
        </p:grpSpPr>
        <p:sp>
          <p:nvSpPr>
            <p:cNvPr id="43" name="Rectangle: Rounded Corners 42">
              <a:extLst>
                <a:ext uri="{FF2B5EF4-FFF2-40B4-BE49-F238E27FC236}">
                  <a16:creationId xmlns:a16="http://schemas.microsoft.com/office/drawing/2014/main" id="{9BA453EB-4D25-4FCF-87A9-2AB420AA02B4}"/>
                </a:ext>
              </a:extLst>
            </p:cNvPr>
            <p:cNvSpPr/>
            <p:nvPr/>
          </p:nvSpPr>
          <p:spPr>
            <a:xfrm>
              <a:off x="391886" y="1433905"/>
              <a:ext cx="6013910" cy="1928846"/>
            </a:xfrm>
            <a:prstGeom prst="roundRect">
              <a:avLst/>
            </a:prstGeom>
            <a:solidFill>
              <a:sysClr val="window" lastClr="FFFFFF"/>
            </a:solidFill>
            <a:ln w="57150" cap="flat" cmpd="sng" algn="ctr">
              <a:solidFill>
                <a:srgbClr val="70AD47"/>
              </a:soli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2">
                    <a:lumMod val="75000"/>
                  </a:schemeClr>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sp>
          <p:nvSpPr>
            <p:cNvPr id="44" name="TextBox 43">
              <a:extLst>
                <a:ext uri="{FF2B5EF4-FFF2-40B4-BE49-F238E27FC236}">
                  <a16:creationId xmlns:a16="http://schemas.microsoft.com/office/drawing/2014/main" id="{843FA553-4FF3-45FC-95FC-F43EFEAAA0CA}"/>
                </a:ext>
              </a:extLst>
            </p:cNvPr>
            <p:cNvSpPr txBox="1"/>
            <p:nvPr/>
          </p:nvSpPr>
          <p:spPr>
            <a:xfrm>
              <a:off x="535404" y="1560733"/>
              <a:ext cx="5853170" cy="1766486"/>
            </a:xfrm>
            <a:prstGeom prst="rect">
              <a:avLst/>
            </a:prstGeom>
            <a:noFill/>
          </p:spPr>
          <p:txBody>
            <a:bodyPr wrap="square" rtlCol="0">
              <a:spAutoFit/>
            </a:bodyPr>
            <a:lstStyle/>
            <a:p>
              <a:pPr algn="ctr"/>
              <a:r>
                <a:rPr lang="en-US" sz="4800" b="1" dirty="0" err="1">
                  <a:solidFill>
                    <a:schemeClr val="tx2">
                      <a:lumMod val="75000"/>
                    </a:schemeClr>
                  </a:solidFill>
                  <a:latin typeface="Arial-Rounded" panose="020B0500000000000000" pitchFamily="34" charset="0"/>
                  <a:ea typeface="Arial-Rounded" panose="020B0500000000000000" pitchFamily="34" charset="0"/>
                  <a:cs typeface="Arial-Rounded" panose="020B0500000000000000" pitchFamily="34" charset="0"/>
                </a:rPr>
                <a:t>rừng</a:t>
              </a:r>
              <a:endParaRPr lang="en-US" sz="4800" b="1" dirty="0">
                <a:solidFill>
                  <a:schemeClr val="tx2">
                    <a:lumMod val="75000"/>
                  </a:schemeClr>
                </a:solidFill>
                <a:latin typeface="Arial-Rounded" panose="020B0500000000000000" pitchFamily="34" charset="0"/>
                <a:ea typeface="Arial-Rounded" panose="020B0500000000000000" pitchFamily="34" charset="0"/>
                <a:cs typeface="Arial-Rounded" panose="020B0500000000000000" pitchFamily="34" charset="0"/>
              </a:endParaRPr>
            </a:p>
          </p:txBody>
        </p:sp>
      </p:grpSp>
    </p:spTree>
    <p:extLst>
      <p:ext uri="{BB962C8B-B14F-4D97-AF65-F5344CB8AC3E}">
        <p14:creationId xmlns:p14="http://schemas.microsoft.com/office/powerpoint/2010/main" val="3456238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path" presetSubtype="0" accel="50000" decel="50000" fill="hold" nodeType="withEffect">
                                  <p:stCondLst>
                                    <p:cond delay="0"/>
                                  </p:stCondLst>
                                  <p:childTnLst>
                                    <p:animMotion origin="layout" path="M -1.45833E-6 0.00024 L 0.44427 -0.00023 " pathEditMode="relative" rAng="0" ptsTypes="AA">
                                      <p:cBhvr>
                                        <p:cTn id="6" dur="2000" fill="hold"/>
                                        <p:tgtEl>
                                          <p:spTgt spid="14"/>
                                        </p:tgtEl>
                                        <p:attrNameLst>
                                          <p:attrName>ppt_x</p:attrName>
                                          <p:attrName>ppt_y</p:attrName>
                                        </p:attrNameLst>
                                      </p:cBhvr>
                                      <p:rCtr x="22214" y="-23"/>
                                    </p:animMotion>
                                  </p:childTnLst>
                                </p:cTn>
                              </p:par>
                              <p:par>
                                <p:cTn id="7" presetID="22" presetClass="entr" presetSubtype="4"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wipe(down)">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
                                          </p:val>
                                        </p:tav>
                                        <p:tav tm="100000">
                                          <p:val>
                                            <p:strVal val="#ppt_w"/>
                                          </p:val>
                                        </p:tav>
                                      </p:tavLst>
                                    </p:anim>
                                    <p:anim calcmode="lin" valueType="num">
                                      <p:cBhvr>
                                        <p:cTn id="15" dur="500" fill="hold"/>
                                        <p:tgtEl>
                                          <p:spTgt spid="17"/>
                                        </p:tgtEl>
                                        <p:attrNameLst>
                                          <p:attrName>ppt_h</p:attrName>
                                        </p:attrNameLst>
                                      </p:cBhvr>
                                      <p:tavLst>
                                        <p:tav tm="0">
                                          <p:val>
                                            <p:fltVal val="0"/>
                                          </p:val>
                                        </p:tav>
                                        <p:tav tm="100000">
                                          <p:val>
                                            <p:strVal val="#ppt_h"/>
                                          </p:val>
                                        </p:tav>
                                      </p:tavLst>
                                    </p:anim>
                                    <p:animEffect transition="in" filter="fade">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500" fill="hold"/>
                                        <p:tgtEl>
                                          <p:spTgt spid="28"/>
                                        </p:tgtEl>
                                        <p:attrNameLst>
                                          <p:attrName>ppt_w</p:attrName>
                                        </p:attrNameLst>
                                      </p:cBhvr>
                                      <p:tavLst>
                                        <p:tav tm="0">
                                          <p:val>
                                            <p:fltVal val="0"/>
                                          </p:val>
                                        </p:tav>
                                        <p:tav tm="100000">
                                          <p:val>
                                            <p:strVal val="#ppt_w"/>
                                          </p:val>
                                        </p:tav>
                                      </p:tavLst>
                                    </p:anim>
                                    <p:anim calcmode="lin" valueType="num">
                                      <p:cBhvr>
                                        <p:cTn id="29" dur="500" fill="hold"/>
                                        <p:tgtEl>
                                          <p:spTgt spid="28"/>
                                        </p:tgtEl>
                                        <p:attrNameLst>
                                          <p:attrName>ppt_h</p:attrName>
                                        </p:attrNameLst>
                                      </p:cBhvr>
                                      <p:tavLst>
                                        <p:tav tm="0">
                                          <p:val>
                                            <p:fltVal val="0"/>
                                          </p:val>
                                        </p:tav>
                                        <p:tav tm="100000">
                                          <p:val>
                                            <p:strVal val="#ppt_h"/>
                                          </p:val>
                                        </p:tav>
                                      </p:tavLst>
                                    </p:anim>
                                    <p:animEffect transition="in" filter="fade">
                                      <p:cBhvr>
                                        <p:cTn id="30" dur="500"/>
                                        <p:tgtEl>
                                          <p:spTgt spid="28"/>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p:cTn id="35" dur="500" fill="hold"/>
                                        <p:tgtEl>
                                          <p:spTgt spid="32"/>
                                        </p:tgtEl>
                                        <p:attrNameLst>
                                          <p:attrName>ppt_w</p:attrName>
                                        </p:attrNameLst>
                                      </p:cBhvr>
                                      <p:tavLst>
                                        <p:tav tm="0">
                                          <p:val>
                                            <p:fltVal val="0"/>
                                          </p:val>
                                        </p:tav>
                                        <p:tav tm="100000">
                                          <p:val>
                                            <p:strVal val="#ppt_w"/>
                                          </p:val>
                                        </p:tav>
                                      </p:tavLst>
                                    </p:anim>
                                    <p:anim calcmode="lin" valueType="num">
                                      <p:cBhvr>
                                        <p:cTn id="36" dur="500" fill="hold"/>
                                        <p:tgtEl>
                                          <p:spTgt spid="32"/>
                                        </p:tgtEl>
                                        <p:attrNameLst>
                                          <p:attrName>ppt_h</p:attrName>
                                        </p:attrNameLst>
                                      </p:cBhvr>
                                      <p:tavLst>
                                        <p:tav tm="0">
                                          <p:val>
                                            <p:fltVal val="0"/>
                                          </p:val>
                                        </p:tav>
                                        <p:tav tm="100000">
                                          <p:val>
                                            <p:strVal val="#ppt_h"/>
                                          </p:val>
                                        </p:tav>
                                      </p:tavLst>
                                    </p:anim>
                                    <p:animEffect transition="in" filter="fade">
                                      <p:cBhvr>
                                        <p:cTn id="37" dur="500"/>
                                        <p:tgtEl>
                                          <p:spTgt spid="32"/>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p:cTn id="42" dur="500" fill="hold"/>
                                        <p:tgtEl>
                                          <p:spTgt spid="38"/>
                                        </p:tgtEl>
                                        <p:attrNameLst>
                                          <p:attrName>ppt_w</p:attrName>
                                        </p:attrNameLst>
                                      </p:cBhvr>
                                      <p:tavLst>
                                        <p:tav tm="0">
                                          <p:val>
                                            <p:fltVal val="0"/>
                                          </p:val>
                                        </p:tav>
                                        <p:tav tm="100000">
                                          <p:val>
                                            <p:strVal val="#ppt_w"/>
                                          </p:val>
                                        </p:tav>
                                      </p:tavLst>
                                    </p:anim>
                                    <p:anim calcmode="lin" valueType="num">
                                      <p:cBhvr>
                                        <p:cTn id="43" dur="500" fill="hold"/>
                                        <p:tgtEl>
                                          <p:spTgt spid="38"/>
                                        </p:tgtEl>
                                        <p:attrNameLst>
                                          <p:attrName>ppt_h</p:attrName>
                                        </p:attrNameLst>
                                      </p:cBhvr>
                                      <p:tavLst>
                                        <p:tav tm="0">
                                          <p:val>
                                            <p:fltVal val="0"/>
                                          </p:val>
                                        </p:tav>
                                        <p:tav tm="100000">
                                          <p:val>
                                            <p:strVal val="#ppt_h"/>
                                          </p:val>
                                        </p:tav>
                                      </p:tavLst>
                                    </p:anim>
                                    <p:animEffect transition="in" filter="fade">
                                      <p:cBhvr>
                                        <p:cTn id="44" dur="500"/>
                                        <p:tgtEl>
                                          <p:spTgt spid="38"/>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ppt_w</p:attrName>
                                        </p:attrNameLst>
                                      </p:cBhvr>
                                      <p:tavLst>
                                        <p:tav tm="0">
                                          <p:val>
                                            <p:fltVal val="0"/>
                                          </p:val>
                                        </p:tav>
                                        <p:tav tm="100000">
                                          <p:val>
                                            <p:strVal val="#ppt_w"/>
                                          </p:val>
                                        </p:tav>
                                      </p:tavLst>
                                    </p:anim>
                                    <p:anim calcmode="lin" valueType="num">
                                      <p:cBhvr>
                                        <p:cTn id="50" dur="500" fill="hold"/>
                                        <p:tgtEl>
                                          <p:spTgt spid="42"/>
                                        </p:tgtEl>
                                        <p:attrNameLst>
                                          <p:attrName>ppt_h</p:attrName>
                                        </p:attrNameLst>
                                      </p:cBhvr>
                                      <p:tavLst>
                                        <p:tav tm="0">
                                          <p:val>
                                            <p:fltVal val="0"/>
                                          </p:val>
                                        </p:tav>
                                        <p:tav tm="100000">
                                          <p:val>
                                            <p:strVal val="#ppt_h"/>
                                          </p:val>
                                        </p:tav>
                                      </p:tavLst>
                                    </p:anim>
                                    <p:animEffect transition="in" filter="fade">
                                      <p:cBhvr>
                                        <p:cTn id="5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B2A4D9B-6676-4D48-8693-45C3B0C490A2}"/>
              </a:ext>
            </a:extLst>
          </p:cNvPr>
          <p:cNvPicPr>
            <a:picLocks noChangeAspect="1"/>
          </p:cNvPicPr>
          <p:nvPr/>
        </p:nvPicPr>
        <p:blipFill>
          <a:blip r:embed="rId2">
            <a:extLst>
              <a:ext uri="{28A0092B-C50C-407E-A947-70E740481C1C}">
                <a14:useLocalDpi xmlns:a14="http://schemas.microsoft.com/office/drawing/2010/main" val="0"/>
              </a:ext>
            </a:extLst>
          </a:blip>
          <a:srcRect l="582" r="582"/>
          <a:stretch/>
        </p:blipFill>
        <p:spPr>
          <a:xfrm>
            <a:off x="0" y="-1"/>
            <a:ext cx="12200722" cy="6858001"/>
          </a:xfrm>
          <a:prstGeom prst="rect">
            <a:avLst/>
          </a:prstGeom>
        </p:spPr>
      </p:pic>
      <p:sp>
        <p:nvSpPr>
          <p:cNvPr id="20" name="Rectangle: Rounded Corners 19">
            <a:extLst>
              <a:ext uri="{FF2B5EF4-FFF2-40B4-BE49-F238E27FC236}">
                <a16:creationId xmlns:a16="http://schemas.microsoft.com/office/drawing/2014/main" id="{6932C881-4D28-7190-2801-2A4219F860F9}"/>
              </a:ext>
            </a:extLst>
          </p:cNvPr>
          <p:cNvSpPr/>
          <p:nvPr/>
        </p:nvSpPr>
        <p:spPr>
          <a:xfrm>
            <a:off x="299803" y="339969"/>
            <a:ext cx="11602387" cy="6285683"/>
          </a:xfrm>
          <a:custGeom>
            <a:avLst/>
            <a:gdLst>
              <a:gd name="connsiteX0" fmla="*/ 0 w 11602387"/>
              <a:gd name="connsiteY0" fmla="*/ 787659 h 6285683"/>
              <a:gd name="connsiteX1" fmla="*/ 787659 w 11602387"/>
              <a:gd name="connsiteY1" fmla="*/ 0 h 6285683"/>
              <a:gd name="connsiteX2" fmla="*/ 1355860 w 11602387"/>
              <a:gd name="connsiteY2" fmla="*/ 0 h 6285683"/>
              <a:gd name="connsiteX3" fmla="*/ 2024331 w 11602387"/>
              <a:gd name="connsiteY3" fmla="*/ 0 h 6285683"/>
              <a:gd name="connsiteX4" fmla="*/ 2592531 w 11602387"/>
              <a:gd name="connsiteY4" fmla="*/ 0 h 6285683"/>
              <a:gd name="connsiteX5" fmla="*/ 2960191 w 11602387"/>
              <a:gd name="connsiteY5" fmla="*/ 0 h 6285683"/>
              <a:gd name="connsiteX6" fmla="*/ 3528391 w 11602387"/>
              <a:gd name="connsiteY6" fmla="*/ 0 h 6285683"/>
              <a:gd name="connsiteX7" fmla="*/ 4096592 w 11602387"/>
              <a:gd name="connsiteY7" fmla="*/ 0 h 6285683"/>
              <a:gd name="connsiteX8" fmla="*/ 4464251 w 11602387"/>
              <a:gd name="connsiteY8" fmla="*/ 0 h 6285683"/>
              <a:gd name="connsiteX9" fmla="*/ 4932181 w 11602387"/>
              <a:gd name="connsiteY9" fmla="*/ 0 h 6285683"/>
              <a:gd name="connsiteX10" fmla="*/ 5299840 w 11602387"/>
              <a:gd name="connsiteY10" fmla="*/ 0 h 6285683"/>
              <a:gd name="connsiteX11" fmla="*/ 6168853 w 11602387"/>
              <a:gd name="connsiteY11" fmla="*/ 0 h 6285683"/>
              <a:gd name="connsiteX12" fmla="*/ 6636783 w 11602387"/>
              <a:gd name="connsiteY12" fmla="*/ 0 h 6285683"/>
              <a:gd name="connsiteX13" fmla="*/ 7104712 w 11602387"/>
              <a:gd name="connsiteY13" fmla="*/ 0 h 6285683"/>
              <a:gd name="connsiteX14" fmla="*/ 7973725 w 11602387"/>
              <a:gd name="connsiteY14" fmla="*/ 0 h 6285683"/>
              <a:gd name="connsiteX15" fmla="*/ 8341384 w 11602387"/>
              <a:gd name="connsiteY15" fmla="*/ 0 h 6285683"/>
              <a:gd name="connsiteX16" fmla="*/ 9110126 w 11602387"/>
              <a:gd name="connsiteY16" fmla="*/ 0 h 6285683"/>
              <a:gd name="connsiteX17" fmla="*/ 9778598 w 11602387"/>
              <a:gd name="connsiteY17" fmla="*/ 0 h 6285683"/>
              <a:gd name="connsiteX18" fmla="*/ 10814728 w 11602387"/>
              <a:gd name="connsiteY18" fmla="*/ 0 h 6285683"/>
              <a:gd name="connsiteX19" fmla="*/ 11602387 w 11602387"/>
              <a:gd name="connsiteY19" fmla="*/ 787659 h 6285683"/>
              <a:gd name="connsiteX20" fmla="*/ 11602387 w 11602387"/>
              <a:gd name="connsiteY20" fmla="*/ 1319257 h 6285683"/>
              <a:gd name="connsiteX21" fmla="*/ 11602387 w 11602387"/>
              <a:gd name="connsiteY21" fmla="*/ 2086374 h 6285683"/>
              <a:gd name="connsiteX22" fmla="*/ 11602387 w 11602387"/>
              <a:gd name="connsiteY22" fmla="*/ 2712180 h 6285683"/>
              <a:gd name="connsiteX23" fmla="*/ 11602387 w 11602387"/>
              <a:gd name="connsiteY23" fmla="*/ 3337985 h 6285683"/>
              <a:gd name="connsiteX24" fmla="*/ 11602387 w 11602387"/>
              <a:gd name="connsiteY24" fmla="*/ 4010894 h 6285683"/>
              <a:gd name="connsiteX25" fmla="*/ 11602387 w 11602387"/>
              <a:gd name="connsiteY25" fmla="*/ 4778011 h 6285683"/>
              <a:gd name="connsiteX26" fmla="*/ 11602387 w 11602387"/>
              <a:gd name="connsiteY26" fmla="*/ 5498024 h 6285683"/>
              <a:gd name="connsiteX27" fmla="*/ 10814728 w 11602387"/>
              <a:gd name="connsiteY27" fmla="*/ 6285683 h 6285683"/>
              <a:gd name="connsiteX28" fmla="*/ 10447069 w 11602387"/>
              <a:gd name="connsiteY28" fmla="*/ 6285683 h 6285683"/>
              <a:gd name="connsiteX29" fmla="*/ 9678327 w 11602387"/>
              <a:gd name="connsiteY29" fmla="*/ 6285683 h 6285683"/>
              <a:gd name="connsiteX30" fmla="*/ 9110126 w 11602387"/>
              <a:gd name="connsiteY30" fmla="*/ 6285683 h 6285683"/>
              <a:gd name="connsiteX31" fmla="*/ 8241114 w 11602387"/>
              <a:gd name="connsiteY31" fmla="*/ 6285683 h 6285683"/>
              <a:gd name="connsiteX32" fmla="*/ 7572642 w 11602387"/>
              <a:gd name="connsiteY32" fmla="*/ 6285683 h 6285683"/>
              <a:gd name="connsiteX33" fmla="*/ 7104712 w 11602387"/>
              <a:gd name="connsiteY33" fmla="*/ 6285683 h 6285683"/>
              <a:gd name="connsiteX34" fmla="*/ 6235700 w 11602387"/>
              <a:gd name="connsiteY34" fmla="*/ 6285683 h 6285683"/>
              <a:gd name="connsiteX35" fmla="*/ 5366687 w 11602387"/>
              <a:gd name="connsiteY35" fmla="*/ 6285683 h 6285683"/>
              <a:gd name="connsiteX36" fmla="*/ 4898757 w 11602387"/>
              <a:gd name="connsiteY36" fmla="*/ 6285683 h 6285683"/>
              <a:gd name="connsiteX37" fmla="*/ 4330557 w 11602387"/>
              <a:gd name="connsiteY37" fmla="*/ 6285683 h 6285683"/>
              <a:gd name="connsiteX38" fmla="*/ 3561815 w 11602387"/>
              <a:gd name="connsiteY38" fmla="*/ 6285683 h 6285683"/>
              <a:gd name="connsiteX39" fmla="*/ 2793073 w 11602387"/>
              <a:gd name="connsiteY39" fmla="*/ 6285683 h 6285683"/>
              <a:gd name="connsiteX40" fmla="*/ 1924060 w 11602387"/>
              <a:gd name="connsiteY40" fmla="*/ 6285683 h 6285683"/>
              <a:gd name="connsiteX41" fmla="*/ 1556401 w 11602387"/>
              <a:gd name="connsiteY41" fmla="*/ 6285683 h 6285683"/>
              <a:gd name="connsiteX42" fmla="*/ 787659 w 11602387"/>
              <a:gd name="connsiteY42" fmla="*/ 6285683 h 6285683"/>
              <a:gd name="connsiteX43" fmla="*/ 0 w 11602387"/>
              <a:gd name="connsiteY43" fmla="*/ 5498024 h 6285683"/>
              <a:gd name="connsiteX44" fmla="*/ 0 w 11602387"/>
              <a:gd name="connsiteY44" fmla="*/ 4966426 h 6285683"/>
              <a:gd name="connsiteX45" fmla="*/ 0 w 11602387"/>
              <a:gd name="connsiteY45" fmla="*/ 4387724 h 6285683"/>
              <a:gd name="connsiteX46" fmla="*/ 0 w 11602387"/>
              <a:gd name="connsiteY46" fmla="*/ 3667711 h 6285683"/>
              <a:gd name="connsiteX47" fmla="*/ 0 w 11602387"/>
              <a:gd name="connsiteY47" fmla="*/ 2994801 h 6285683"/>
              <a:gd name="connsiteX48" fmla="*/ 0 w 11602387"/>
              <a:gd name="connsiteY48" fmla="*/ 2463203 h 6285683"/>
              <a:gd name="connsiteX49" fmla="*/ 0 w 11602387"/>
              <a:gd name="connsiteY49" fmla="*/ 1743190 h 6285683"/>
              <a:gd name="connsiteX50" fmla="*/ 0 w 11602387"/>
              <a:gd name="connsiteY50" fmla="*/ 787659 h 6285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1602387" h="6285683" fill="none" extrusionOk="0">
                <a:moveTo>
                  <a:pt x="0" y="787659"/>
                </a:moveTo>
                <a:cubicBezTo>
                  <a:pt x="-35069" y="355628"/>
                  <a:pt x="391208" y="8260"/>
                  <a:pt x="787659" y="0"/>
                </a:cubicBezTo>
                <a:cubicBezTo>
                  <a:pt x="923597" y="-20998"/>
                  <a:pt x="1144701" y="-20031"/>
                  <a:pt x="1355860" y="0"/>
                </a:cubicBezTo>
                <a:cubicBezTo>
                  <a:pt x="1567019" y="20031"/>
                  <a:pt x="1691517" y="-23551"/>
                  <a:pt x="2024331" y="0"/>
                </a:cubicBezTo>
                <a:cubicBezTo>
                  <a:pt x="2357145" y="23551"/>
                  <a:pt x="2354854" y="-1521"/>
                  <a:pt x="2592531" y="0"/>
                </a:cubicBezTo>
                <a:cubicBezTo>
                  <a:pt x="2830208" y="1521"/>
                  <a:pt x="2846666" y="11518"/>
                  <a:pt x="2960191" y="0"/>
                </a:cubicBezTo>
                <a:cubicBezTo>
                  <a:pt x="3073716" y="-11518"/>
                  <a:pt x="3290022" y="-14963"/>
                  <a:pt x="3528391" y="0"/>
                </a:cubicBezTo>
                <a:cubicBezTo>
                  <a:pt x="3766760" y="14963"/>
                  <a:pt x="3833827" y="1149"/>
                  <a:pt x="4096592" y="0"/>
                </a:cubicBezTo>
                <a:cubicBezTo>
                  <a:pt x="4359357" y="-1149"/>
                  <a:pt x="4383322" y="-13579"/>
                  <a:pt x="4464251" y="0"/>
                </a:cubicBezTo>
                <a:cubicBezTo>
                  <a:pt x="4545180" y="13579"/>
                  <a:pt x="4792038" y="23041"/>
                  <a:pt x="4932181" y="0"/>
                </a:cubicBezTo>
                <a:cubicBezTo>
                  <a:pt x="5072324" y="-23041"/>
                  <a:pt x="5187703" y="1017"/>
                  <a:pt x="5299840" y="0"/>
                </a:cubicBezTo>
                <a:cubicBezTo>
                  <a:pt x="5411977" y="-1017"/>
                  <a:pt x="5984669" y="3813"/>
                  <a:pt x="6168853" y="0"/>
                </a:cubicBezTo>
                <a:cubicBezTo>
                  <a:pt x="6353037" y="-3813"/>
                  <a:pt x="6542352" y="-18590"/>
                  <a:pt x="6636783" y="0"/>
                </a:cubicBezTo>
                <a:cubicBezTo>
                  <a:pt x="6731214" y="18590"/>
                  <a:pt x="6890773" y="-54"/>
                  <a:pt x="7104712" y="0"/>
                </a:cubicBezTo>
                <a:cubicBezTo>
                  <a:pt x="7318651" y="54"/>
                  <a:pt x="7670418" y="4392"/>
                  <a:pt x="7973725" y="0"/>
                </a:cubicBezTo>
                <a:cubicBezTo>
                  <a:pt x="8277032" y="-4392"/>
                  <a:pt x="8258838" y="-12487"/>
                  <a:pt x="8341384" y="0"/>
                </a:cubicBezTo>
                <a:cubicBezTo>
                  <a:pt x="8423930" y="12487"/>
                  <a:pt x="8951258" y="-2323"/>
                  <a:pt x="9110126" y="0"/>
                </a:cubicBezTo>
                <a:cubicBezTo>
                  <a:pt x="9268994" y="2323"/>
                  <a:pt x="9540060" y="15476"/>
                  <a:pt x="9778598" y="0"/>
                </a:cubicBezTo>
                <a:cubicBezTo>
                  <a:pt x="10017136" y="-15476"/>
                  <a:pt x="10331614" y="4743"/>
                  <a:pt x="10814728" y="0"/>
                </a:cubicBezTo>
                <a:cubicBezTo>
                  <a:pt x="11249365" y="11978"/>
                  <a:pt x="11590703" y="355479"/>
                  <a:pt x="11602387" y="787659"/>
                </a:cubicBezTo>
                <a:cubicBezTo>
                  <a:pt x="11620748" y="989054"/>
                  <a:pt x="11625105" y="1171521"/>
                  <a:pt x="11602387" y="1319257"/>
                </a:cubicBezTo>
                <a:cubicBezTo>
                  <a:pt x="11579669" y="1466993"/>
                  <a:pt x="11595746" y="1716966"/>
                  <a:pt x="11602387" y="2086374"/>
                </a:cubicBezTo>
                <a:cubicBezTo>
                  <a:pt x="11609028" y="2455782"/>
                  <a:pt x="11580509" y="2486199"/>
                  <a:pt x="11602387" y="2712180"/>
                </a:cubicBezTo>
                <a:cubicBezTo>
                  <a:pt x="11624265" y="2938161"/>
                  <a:pt x="11628678" y="3043608"/>
                  <a:pt x="11602387" y="3337985"/>
                </a:cubicBezTo>
                <a:cubicBezTo>
                  <a:pt x="11576096" y="3632362"/>
                  <a:pt x="11584426" y="3865752"/>
                  <a:pt x="11602387" y="4010894"/>
                </a:cubicBezTo>
                <a:cubicBezTo>
                  <a:pt x="11620348" y="4156036"/>
                  <a:pt x="11572253" y="4479791"/>
                  <a:pt x="11602387" y="4778011"/>
                </a:cubicBezTo>
                <a:cubicBezTo>
                  <a:pt x="11632521" y="5076231"/>
                  <a:pt x="11592345" y="5326783"/>
                  <a:pt x="11602387" y="5498024"/>
                </a:cubicBezTo>
                <a:cubicBezTo>
                  <a:pt x="11685945" y="5879007"/>
                  <a:pt x="11251659" y="6310943"/>
                  <a:pt x="10814728" y="6285683"/>
                </a:cubicBezTo>
                <a:cubicBezTo>
                  <a:pt x="10729651" y="6302005"/>
                  <a:pt x="10577665" y="6272706"/>
                  <a:pt x="10447069" y="6285683"/>
                </a:cubicBezTo>
                <a:cubicBezTo>
                  <a:pt x="10316473" y="6298660"/>
                  <a:pt x="9960997" y="6250429"/>
                  <a:pt x="9678327" y="6285683"/>
                </a:cubicBezTo>
                <a:cubicBezTo>
                  <a:pt x="9395657" y="6320937"/>
                  <a:pt x="9315733" y="6285151"/>
                  <a:pt x="9110126" y="6285683"/>
                </a:cubicBezTo>
                <a:cubicBezTo>
                  <a:pt x="8904519" y="6286215"/>
                  <a:pt x="8572707" y="6294331"/>
                  <a:pt x="8241114" y="6285683"/>
                </a:cubicBezTo>
                <a:cubicBezTo>
                  <a:pt x="7909521" y="6277035"/>
                  <a:pt x="7785216" y="6298954"/>
                  <a:pt x="7572642" y="6285683"/>
                </a:cubicBezTo>
                <a:cubicBezTo>
                  <a:pt x="7360068" y="6272412"/>
                  <a:pt x="7219181" y="6278084"/>
                  <a:pt x="7104712" y="6285683"/>
                </a:cubicBezTo>
                <a:cubicBezTo>
                  <a:pt x="6990243" y="6293283"/>
                  <a:pt x="6613648" y="6254010"/>
                  <a:pt x="6235700" y="6285683"/>
                </a:cubicBezTo>
                <a:cubicBezTo>
                  <a:pt x="5857752" y="6317356"/>
                  <a:pt x="5674612" y="6244398"/>
                  <a:pt x="5366687" y="6285683"/>
                </a:cubicBezTo>
                <a:cubicBezTo>
                  <a:pt x="5058762" y="6326968"/>
                  <a:pt x="5008121" y="6307195"/>
                  <a:pt x="4898757" y="6285683"/>
                </a:cubicBezTo>
                <a:cubicBezTo>
                  <a:pt x="4789393" y="6264172"/>
                  <a:pt x="4528002" y="6271957"/>
                  <a:pt x="4330557" y="6285683"/>
                </a:cubicBezTo>
                <a:cubicBezTo>
                  <a:pt x="4133112" y="6299409"/>
                  <a:pt x="3719276" y="6279892"/>
                  <a:pt x="3561815" y="6285683"/>
                </a:cubicBezTo>
                <a:cubicBezTo>
                  <a:pt x="3404354" y="6291474"/>
                  <a:pt x="3009680" y="6316331"/>
                  <a:pt x="2793073" y="6285683"/>
                </a:cubicBezTo>
                <a:cubicBezTo>
                  <a:pt x="2576466" y="6255035"/>
                  <a:pt x="2342103" y="6290480"/>
                  <a:pt x="1924060" y="6285683"/>
                </a:cubicBezTo>
                <a:cubicBezTo>
                  <a:pt x="1506017" y="6280886"/>
                  <a:pt x="1705318" y="6287453"/>
                  <a:pt x="1556401" y="6285683"/>
                </a:cubicBezTo>
                <a:cubicBezTo>
                  <a:pt x="1407484" y="6283913"/>
                  <a:pt x="965872" y="6260117"/>
                  <a:pt x="787659" y="6285683"/>
                </a:cubicBezTo>
                <a:cubicBezTo>
                  <a:pt x="357621" y="6381832"/>
                  <a:pt x="-39090" y="5985438"/>
                  <a:pt x="0" y="5498024"/>
                </a:cubicBezTo>
                <a:cubicBezTo>
                  <a:pt x="-23290" y="5330851"/>
                  <a:pt x="22817" y="5225157"/>
                  <a:pt x="0" y="4966426"/>
                </a:cubicBezTo>
                <a:cubicBezTo>
                  <a:pt x="-22817" y="4707695"/>
                  <a:pt x="-27955" y="4634136"/>
                  <a:pt x="0" y="4387724"/>
                </a:cubicBezTo>
                <a:cubicBezTo>
                  <a:pt x="27955" y="4141312"/>
                  <a:pt x="11489" y="3907240"/>
                  <a:pt x="0" y="3667711"/>
                </a:cubicBezTo>
                <a:cubicBezTo>
                  <a:pt x="-11489" y="3428182"/>
                  <a:pt x="-9621" y="3324362"/>
                  <a:pt x="0" y="2994801"/>
                </a:cubicBezTo>
                <a:cubicBezTo>
                  <a:pt x="9621" y="2665240"/>
                  <a:pt x="1177" y="2588457"/>
                  <a:pt x="0" y="2463203"/>
                </a:cubicBezTo>
                <a:cubicBezTo>
                  <a:pt x="-1177" y="2337949"/>
                  <a:pt x="-19728" y="1926516"/>
                  <a:pt x="0" y="1743190"/>
                </a:cubicBezTo>
                <a:cubicBezTo>
                  <a:pt x="19728" y="1559864"/>
                  <a:pt x="28154" y="1034934"/>
                  <a:pt x="0" y="787659"/>
                </a:cubicBezTo>
                <a:close/>
              </a:path>
              <a:path w="11602387" h="6285683" stroke="0" extrusionOk="0">
                <a:moveTo>
                  <a:pt x="0" y="787659"/>
                </a:moveTo>
                <a:cubicBezTo>
                  <a:pt x="1539" y="399713"/>
                  <a:pt x="383403" y="54957"/>
                  <a:pt x="787659" y="0"/>
                </a:cubicBezTo>
                <a:cubicBezTo>
                  <a:pt x="960268" y="-26973"/>
                  <a:pt x="1255441" y="-26820"/>
                  <a:pt x="1556401" y="0"/>
                </a:cubicBezTo>
                <a:cubicBezTo>
                  <a:pt x="1857361" y="26820"/>
                  <a:pt x="1879637" y="15932"/>
                  <a:pt x="2024331" y="0"/>
                </a:cubicBezTo>
                <a:cubicBezTo>
                  <a:pt x="2169025" y="-15932"/>
                  <a:pt x="2366623" y="-4105"/>
                  <a:pt x="2492261" y="0"/>
                </a:cubicBezTo>
                <a:cubicBezTo>
                  <a:pt x="2617899" y="4105"/>
                  <a:pt x="3089493" y="20008"/>
                  <a:pt x="3261003" y="0"/>
                </a:cubicBezTo>
                <a:cubicBezTo>
                  <a:pt x="3432513" y="-20008"/>
                  <a:pt x="3575137" y="6942"/>
                  <a:pt x="3829203" y="0"/>
                </a:cubicBezTo>
                <a:cubicBezTo>
                  <a:pt x="4083269" y="-6942"/>
                  <a:pt x="4339416" y="35746"/>
                  <a:pt x="4698216" y="0"/>
                </a:cubicBezTo>
                <a:cubicBezTo>
                  <a:pt x="5057016" y="-35746"/>
                  <a:pt x="5149472" y="-12176"/>
                  <a:pt x="5567229" y="0"/>
                </a:cubicBezTo>
                <a:cubicBezTo>
                  <a:pt x="5984986" y="12176"/>
                  <a:pt x="6084394" y="2359"/>
                  <a:pt x="6335971" y="0"/>
                </a:cubicBezTo>
                <a:cubicBezTo>
                  <a:pt x="6587548" y="-2359"/>
                  <a:pt x="6621001" y="-17679"/>
                  <a:pt x="6803900" y="0"/>
                </a:cubicBezTo>
                <a:cubicBezTo>
                  <a:pt x="6986799" y="17679"/>
                  <a:pt x="7052461" y="-17519"/>
                  <a:pt x="7171560" y="0"/>
                </a:cubicBezTo>
                <a:cubicBezTo>
                  <a:pt x="7290659" y="17519"/>
                  <a:pt x="7697624" y="-18981"/>
                  <a:pt x="8040572" y="0"/>
                </a:cubicBezTo>
                <a:cubicBezTo>
                  <a:pt x="8383520" y="18981"/>
                  <a:pt x="8455559" y="8722"/>
                  <a:pt x="8709044" y="0"/>
                </a:cubicBezTo>
                <a:cubicBezTo>
                  <a:pt x="8962529" y="-8722"/>
                  <a:pt x="9172818" y="-19747"/>
                  <a:pt x="9377515" y="0"/>
                </a:cubicBezTo>
                <a:cubicBezTo>
                  <a:pt x="9582212" y="19747"/>
                  <a:pt x="9629912" y="6154"/>
                  <a:pt x="9845445" y="0"/>
                </a:cubicBezTo>
                <a:cubicBezTo>
                  <a:pt x="10060978" y="-6154"/>
                  <a:pt x="10362586" y="42581"/>
                  <a:pt x="10814728" y="0"/>
                </a:cubicBezTo>
                <a:cubicBezTo>
                  <a:pt x="11288173" y="8722"/>
                  <a:pt x="11564793" y="340204"/>
                  <a:pt x="11602387" y="787659"/>
                </a:cubicBezTo>
                <a:cubicBezTo>
                  <a:pt x="11627672" y="983108"/>
                  <a:pt x="11607485" y="1151830"/>
                  <a:pt x="11602387" y="1366361"/>
                </a:cubicBezTo>
                <a:cubicBezTo>
                  <a:pt x="11597289" y="1580892"/>
                  <a:pt x="11607502" y="1824835"/>
                  <a:pt x="11602387" y="2133478"/>
                </a:cubicBezTo>
                <a:cubicBezTo>
                  <a:pt x="11597272" y="2442121"/>
                  <a:pt x="11573748" y="2707208"/>
                  <a:pt x="11602387" y="2853491"/>
                </a:cubicBezTo>
                <a:cubicBezTo>
                  <a:pt x="11631026" y="2999774"/>
                  <a:pt x="11623889" y="3295055"/>
                  <a:pt x="11602387" y="3479296"/>
                </a:cubicBezTo>
                <a:cubicBezTo>
                  <a:pt x="11580885" y="3663538"/>
                  <a:pt x="11618113" y="3870422"/>
                  <a:pt x="11602387" y="4057998"/>
                </a:cubicBezTo>
                <a:cubicBezTo>
                  <a:pt x="11586661" y="4245574"/>
                  <a:pt x="11575659" y="4438848"/>
                  <a:pt x="11602387" y="4636700"/>
                </a:cubicBezTo>
                <a:cubicBezTo>
                  <a:pt x="11629115" y="4834552"/>
                  <a:pt x="11607766" y="5144868"/>
                  <a:pt x="11602387" y="5498024"/>
                </a:cubicBezTo>
                <a:cubicBezTo>
                  <a:pt x="11641283" y="5988130"/>
                  <a:pt x="11176771" y="6352471"/>
                  <a:pt x="10814728" y="6285683"/>
                </a:cubicBezTo>
                <a:cubicBezTo>
                  <a:pt x="10618963" y="6284496"/>
                  <a:pt x="10388454" y="6265548"/>
                  <a:pt x="10246527" y="6285683"/>
                </a:cubicBezTo>
                <a:cubicBezTo>
                  <a:pt x="10104600" y="6305818"/>
                  <a:pt x="9901400" y="6290872"/>
                  <a:pt x="9678327" y="6285683"/>
                </a:cubicBezTo>
                <a:cubicBezTo>
                  <a:pt x="9455254" y="6280494"/>
                  <a:pt x="9388054" y="6295178"/>
                  <a:pt x="9310668" y="6285683"/>
                </a:cubicBezTo>
                <a:cubicBezTo>
                  <a:pt x="9233282" y="6276188"/>
                  <a:pt x="9042285" y="6298648"/>
                  <a:pt x="8842738" y="6285683"/>
                </a:cubicBezTo>
                <a:cubicBezTo>
                  <a:pt x="8643191" y="6272719"/>
                  <a:pt x="8541001" y="6307593"/>
                  <a:pt x="8374808" y="6285683"/>
                </a:cubicBezTo>
                <a:cubicBezTo>
                  <a:pt x="8208615" y="6263774"/>
                  <a:pt x="7774385" y="6263381"/>
                  <a:pt x="7606066" y="6285683"/>
                </a:cubicBezTo>
                <a:cubicBezTo>
                  <a:pt x="7437747" y="6307985"/>
                  <a:pt x="7389562" y="6293045"/>
                  <a:pt x="7238407" y="6285683"/>
                </a:cubicBezTo>
                <a:cubicBezTo>
                  <a:pt x="7087252" y="6278321"/>
                  <a:pt x="6886924" y="6293169"/>
                  <a:pt x="6770477" y="6285683"/>
                </a:cubicBezTo>
                <a:cubicBezTo>
                  <a:pt x="6654030" y="6278198"/>
                  <a:pt x="6319284" y="6263511"/>
                  <a:pt x="5901464" y="6285683"/>
                </a:cubicBezTo>
                <a:cubicBezTo>
                  <a:pt x="5483644" y="6307855"/>
                  <a:pt x="5633404" y="6302957"/>
                  <a:pt x="5533805" y="6285683"/>
                </a:cubicBezTo>
                <a:cubicBezTo>
                  <a:pt x="5434206" y="6268409"/>
                  <a:pt x="5259177" y="6302761"/>
                  <a:pt x="5166146" y="6285683"/>
                </a:cubicBezTo>
                <a:cubicBezTo>
                  <a:pt x="5073115" y="6268605"/>
                  <a:pt x="4920048" y="6273315"/>
                  <a:pt x="4798487" y="6285683"/>
                </a:cubicBezTo>
                <a:cubicBezTo>
                  <a:pt x="4676926" y="6298051"/>
                  <a:pt x="4294220" y="6288611"/>
                  <a:pt x="4130015" y="6285683"/>
                </a:cubicBezTo>
                <a:cubicBezTo>
                  <a:pt x="3965810" y="6282755"/>
                  <a:pt x="3656274" y="6263304"/>
                  <a:pt x="3461544" y="6285683"/>
                </a:cubicBezTo>
                <a:cubicBezTo>
                  <a:pt x="3266814" y="6308062"/>
                  <a:pt x="2985397" y="6265121"/>
                  <a:pt x="2793073" y="6285683"/>
                </a:cubicBezTo>
                <a:cubicBezTo>
                  <a:pt x="2600749" y="6306245"/>
                  <a:pt x="2131190" y="6264740"/>
                  <a:pt x="1924060" y="6285683"/>
                </a:cubicBezTo>
                <a:cubicBezTo>
                  <a:pt x="1716930" y="6306626"/>
                  <a:pt x="1059213" y="6314806"/>
                  <a:pt x="787659" y="6285683"/>
                </a:cubicBezTo>
                <a:cubicBezTo>
                  <a:pt x="409096" y="6288170"/>
                  <a:pt x="-41300" y="6004286"/>
                  <a:pt x="0" y="5498024"/>
                </a:cubicBezTo>
                <a:cubicBezTo>
                  <a:pt x="-15609" y="5278835"/>
                  <a:pt x="-11444" y="5143247"/>
                  <a:pt x="0" y="4919322"/>
                </a:cubicBezTo>
                <a:cubicBezTo>
                  <a:pt x="11444" y="4695397"/>
                  <a:pt x="16288" y="4461677"/>
                  <a:pt x="0" y="4293516"/>
                </a:cubicBezTo>
                <a:cubicBezTo>
                  <a:pt x="-16288" y="4125355"/>
                  <a:pt x="12729" y="3918926"/>
                  <a:pt x="0" y="3667711"/>
                </a:cubicBezTo>
                <a:cubicBezTo>
                  <a:pt x="-12729" y="3416497"/>
                  <a:pt x="-17799" y="3359114"/>
                  <a:pt x="0" y="3136112"/>
                </a:cubicBezTo>
                <a:cubicBezTo>
                  <a:pt x="17799" y="2913110"/>
                  <a:pt x="4772" y="2648139"/>
                  <a:pt x="0" y="2510307"/>
                </a:cubicBezTo>
                <a:cubicBezTo>
                  <a:pt x="-4772" y="2372475"/>
                  <a:pt x="23956" y="2066967"/>
                  <a:pt x="0" y="1931605"/>
                </a:cubicBezTo>
                <a:cubicBezTo>
                  <a:pt x="-23956" y="1796243"/>
                  <a:pt x="17778" y="1606926"/>
                  <a:pt x="0" y="1400006"/>
                </a:cubicBezTo>
                <a:cubicBezTo>
                  <a:pt x="-17778" y="1193086"/>
                  <a:pt x="27404" y="994666"/>
                  <a:pt x="0" y="787659"/>
                </a:cubicBezTo>
                <a:close/>
              </a:path>
            </a:pathLst>
          </a:custGeom>
          <a:solidFill>
            <a:schemeClr val="bg1">
              <a:alpha val="85000"/>
            </a:schemeClr>
          </a:solidFill>
          <a:ln w="38100">
            <a:solidFill>
              <a:srgbClr val="002060"/>
            </a:solidFill>
            <a:extLst>
              <a:ext uri="{C807C97D-BFC1-408E-A445-0C87EB9F89A2}">
                <ask:lineSketchStyleProps xmlns:ask="http://schemas.microsoft.com/office/drawing/2018/sketchyshapes" xmlns="" sd="2129858240">
                  <a:prstGeom prst="roundRect">
                    <a:avLst>
                      <a:gd name="adj" fmla="val 12531"/>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tIns="0" bIns="0" rtlCol="0" anchor="b"/>
          <a:lstStyle/>
          <a:p>
            <a:pPr marL="0" marR="0" lvl="0" indent="457200" algn="ctr" defTabSz="914400" rtl="0" eaLnBrk="1" fontAlgn="auto" latinLnBrk="0" hangingPunct="1">
              <a:lnSpc>
                <a:spcPct val="100000"/>
              </a:lnSpc>
              <a:spcBef>
                <a:spcPts val="0"/>
              </a:spcBef>
              <a:spcAft>
                <a:spcPts val="0"/>
              </a:spcAft>
              <a:buClrTx/>
              <a:buSzTx/>
              <a:buFontTx/>
              <a:buNone/>
              <a:tabLst/>
              <a:defRPr/>
            </a:pPr>
            <a:endParaRPr kumimoji="0" lang="vi-VN" sz="3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p:txBody>
      </p:sp>
      <p:pic>
        <p:nvPicPr>
          <p:cNvPr id="4" name="Picture 3">
            <a:extLst>
              <a:ext uri="{FF2B5EF4-FFF2-40B4-BE49-F238E27FC236}">
                <a16:creationId xmlns:a16="http://schemas.microsoft.com/office/drawing/2014/main" id="{EF8AB70A-6F30-4B72-A96F-8258A40E1650}"/>
              </a:ext>
            </a:extLst>
          </p:cNvPr>
          <p:cNvPicPr>
            <a:picLocks noChangeAspect="1"/>
          </p:cNvPicPr>
          <p:nvPr/>
        </p:nvPicPr>
        <p:blipFill>
          <a:blip r:embed="rId3"/>
          <a:stretch>
            <a:fillRect/>
          </a:stretch>
        </p:blipFill>
        <p:spPr>
          <a:xfrm>
            <a:off x="3075590" y="112359"/>
            <a:ext cx="5145470" cy="823031"/>
          </a:xfrm>
          <a:prstGeom prst="rect">
            <a:avLst/>
          </a:prstGeom>
        </p:spPr>
      </p:pic>
      <p:pic>
        <p:nvPicPr>
          <p:cNvPr id="7" name="Picture 6">
            <a:extLst>
              <a:ext uri="{FF2B5EF4-FFF2-40B4-BE49-F238E27FC236}">
                <a16:creationId xmlns:a16="http://schemas.microsoft.com/office/drawing/2014/main" id="{6D54FC36-1BCF-48A3-B2C4-F949F809BB9A}"/>
              </a:ext>
            </a:extLst>
          </p:cNvPr>
          <p:cNvPicPr>
            <a:picLocks noChangeAspect="1"/>
          </p:cNvPicPr>
          <p:nvPr/>
        </p:nvPicPr>
        <p:blipFill>
          <a:blip r:embed="rId4"/>
          <a:stretch>
            <a:fillRect/>
          </a:stretch>
        </p:blipFill>
        <p:spPr>
          <a:xfrm>
            <a:off x="7124700" y="1624012"/>
            <a:ext cx="4800600" cy="4924425"/>
          </a:xfrm>
          <a:prstGeom prst="rect">
            <a:avLst/>
          </a:prstGeom>
          <a:ln>
            <a:noFill/>
          </a:ln>
          <a:effectLst>
            <a:softEdge rad="112500"/>
          </a:effectLst>
        </p:spPr>
      </p:pic>
      <p:sp>
        <p:nvSpPr>
          <p:cNvPr id="12" name="Rectangle 11">
            <a:extLst>
              <a:ext uri="{FF2B5EF4-FFF2-40B4-BE49-F238E27FC236}">
                <a16:creationId xmlns:a16="http://schemas.microsoft.com/office/drawing/2014/main" id="{341C78C1-3CDF-41C5-98C5-1E2DF54C276D}"/>
              </a:ext>
            </a:extLst>
          </p:cNvPr>
          <p:cNvSpPr/>
          <p:nvPr/>
        </p:nvSpPr>
        <p:spPr>
          <a:xfrm>
            <a:off x="0" y="1178510"/>
            <a:ext cx="4965034" cy="5262979"/>
          </a:xfrm>
          <a:prstGeom prst="rect">
            <a:avLst/>
          </a:prstGeom>
        </p:spPr>
        <p:txBody>
          <a:bodyPr wrap="square">
            <a:spAutoFit/>
          </a:bodyP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Đã có ai lắng nghe</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Tiếng mưa trong rừng cọ</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Như tiếng thác dội về</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Như ào ào trận gió.</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endPar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Đã ai lên rừng cọ</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Giữa một buổi trưa hè</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Gối đầu lên thảm cỏ</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Nhìn trời xanh, lá che.</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Đã ai biết gió ấm</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Thổi đến tự khi nào</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Từ khi rừng cọ nở</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Hoa vàng như hoa cau.</a:t>
            </a:r>
          </a:p>
        </p:txBody>
      </p:sp>
      <p:sp>
        <p:nvSpPr>
          <p:cNvPr id="13" name="Rectangle 12">
            <a:extLst>
              <a:ext uri="{FF2B5EF4-FFF2-40B4-BE49-F238E27FC236}">
                <a16:creationId xmlns:a16="http://schemas.microsoft.com/office/drawing/2014/main" id="{F297A55C-2B74-4048-BE5E-7A5D5D918708}"/>
              </a:ext>
            </a:extLst>
          </p:cNvPr>
          <p:cNvSpPr/>
          <p:nvPr/>
        </p:nvSpPr>
        <p:spPr>
          <a:xfrm>
            <a:off x="3921792" y="1197560"/>
            <a:ext cx="4965034" cy="3785652"/>
          </a:xfrm>
          <a:prstGeom prst="rect">
            <a:avLst/>
          </a:prstGeom>
        </p:spPr>
        <p:txBody>
          <a:bodyPr wrap="square">
            <a:spAutoFit/>
          </a:bodyPr>
          <a:lstStyle/>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Đã có ai dậy sớm</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Nhìn lên rừng cọ tươi</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Lá xòe từng tia nắng</a:t>
            </a: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Giống hệt như mặt trời.</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Rừng cọ ơi! Rừng cọ!</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Lá đẹp, lá ngời ngời</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Tôi yêu thường vẫn gọi</a:t>
            </a:r>
            <a:endParaRPr kumimoji="0" lang="en-US"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a:p>
            <a:pPr marL="0" marR="0" lvl="0" indent="45720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Mặt trời xanh của tôi.</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(Nguyễn Viết B</a:t>
            </a:r>
            <a:r>
              <a:rPr lang="en-US" sz="2400" b="1" dirty="0">
                <a:solidFill>
                  <a:srgbClr val="002060"/>
                </a:solidFill>
                <a:latin typeface="Arial-Rounded" panose="020B0500000000000000" pitchFamily="34" charset="0"/>
                <a:ea typeface="Arial-Rounded" panose="020B0500000000000000" pitchFamily="34" charset="0"/>
                <a:cs typeface="Arial-Rounded" panose="020B0500000000000000" pitchFamily="34" charset="0"/>
              </a:rPr>
              <a:t>ì</a:t>
            </a:r>
            <a:r>
              <a:rPr kumimoji="0" lang="vi-VN" sz="2400" b="1" i="0" u="none" strike="noStrike" kern="1200" cap="none" spc="0" normalizeH="0" baseline="0" noProof="0" dirty="0">
                <a:ln>
                  <a:noFill/>
                </a:ln>
                <a:solidFill>
                  <a:srgbClr val="002060"/>
                </a:solidFill>
                <a:effectLst/>
                <a:uLnTx/>
                <a:uFillTx/>
                <a:latin typeface="Arial-Rounded" panose="020B0500000000000000" pitchFamily="34" charset="0"/>
                <a:ea typeface="Arial-Rounded" panose="020B0500000000000000" pitchFamily="34" charset="0"/>
                <a:cs typeface="Arial-Rounded" panose="020B0500000000000000" pitchFamily="34" charset="0"/>
              </a:rPr>
              <a:t>nh)</a:t>
            </a:r>
          </a:p>
        </p:txBody>
      </p:sp>
      <p:sp>
        <p:nvSpPr>
          <p:cNvPr id="8" name="Rectangle: Rounded Corners 7">
            <a:extLst>
              <a:ext uri="{FF2B5EF4-FFF2-40B4-BE49-F238E27FC236}">
                <a16:creationId xmlns:a16="http://schemas.microsoft.com/office/drawing/2014/main" id="{7C294C73-36A4-4B5D-AB33-DBB8CF8DD9BE}"/>
              </a:ext>
            </a:extLst>
          </p:cNvPr>
          <p:cNvSpPr/>
          <p:nvPr/>
        </p:nvSpPr>
        <p:spPr>
          <a:xfrm>
            <a:off x="8305800" y="493924"/>
            <a:ext cx="3533685" cy="849693"/>
          </a:xfrm>
          <a:prstGeom prst="roundRect">
            <a:avLst/>
          </a:prstGeom>
          <a:solidFill>
            <a:schemeClr val="accent4"/>
          </a:solidFill>
          <a:ln w="38100">
            <a:solidFill>
              <a:schemeClr val="tx1"/>
            </a:solidFill>
            <a:prstDash val="dash"/>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Cùng</a:t>
            </a:r>
            <a:r>
              <a:rPr kumimoji="0" lang="en-US" sz="3600" b="1" i="0" u="none" strike="noStrike" kern="1200" cap="none" spc="0" normalizeH="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 chia </a:t>
            </a:r>
            <a:r>
              <a:rPr kumimoji="0" lang="en-US" sz="3600" b="1" i="0" u="none" strike="noStrike" kern="1200" cap="none" spc="0" normalizeH="0" noProof="0" dirty="0" err="1">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rPr>
              <a:t>đoạn</a:t>
            </a:r>
            <a:endParaRPr kumimoji="0" lang="en-US" sz="3600" b="1" i="0" u="none" strike="noStrike" kern="1200" cap="none" spc="0" normalizeH="0" baseline="0" noProof="0" dirty="0">
              <a:ln>
                <a:noFill/>
              </a:ln>
              <a:solidFill>
                <a:srgbClr val="FF0000"/>
              </a:solidFill>
              <a:effectLst/>
              <a:uLnTx/>
              <a:uFillTx/>
              <a:latin typeface="Arial-Rounded" panose="020B0500000000000000" pitchFamily="34" charset="0"/>
              <a:ea typeface="Arial-Rounded" panose="020B0500000000000000" pitchFamily="34" charset="0"/>
              <a:cs typeface="Arial-Rounded" panose="020B0500000000000000" pitchFamily="34" charset="0"/>
            </a:endParaRPr>
          </a:p>
        </p:txBody>
      </p:sp>
      <p:pic>
        <p:nvPicPr>
          <p:cNvPr id="9" name="Picture 8" descr="Icon&#10;&#10;Description automatically generated">
            <a:extLst>
              <a:ext uri="{FF2B5EF4-FFF2-40B4-BE49-F238E27FC236}">
                <a16:creationId xmlns:a16="http://schemas.microsoft.com/office/drawing/2014/main" id="{158FF6AC-8145-443C-B750-10BBCFD7079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775" y="1277135"/>
            <a:ext cx="420121" cy="656440"/>
          </a:xfrm>
          <a:prstGeom prst="rect">
            <a:avLst/>
          </a:prstGeom>
        </p:spPr>
      </p:pic>
      <p:pic>
        <p:nvPicPr>
          <p:cNvPr id="10" name="Picture 9" descr="Icon&#10;&#10;Description automatically generated">
            <a:extLst>
              <a:ext uri="{FF2B5EF4-FFF2-40B4-BE49-F238E27FC236}">
                <a16:creationId xmlns:a16="http://schemas.microsoft.com/office/drawing/2014/main" id="{66C4EF2F-2638-4532-B191-012ADDD85DB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3168907"/>
            <a:ext cx="500201" cy="578886"/>
          </a:xfrm>
          <a:prstGeom prst="rect">
            <a:avLst/>
          </a:prstGeom>
        </p:spPr>
      </p:pic>
      <p:pic>
        <p:nvPicPr>
          <p:cNvPr id="11" name="Picture 10">
            <a:extLst>
              <a:ext uri="{FF2B5EF4-FFF2-40B4-BE49-F238E27FC236}">
                <a16:creationId xmlns:a16="http://schemas.microsoft.com/office/drawing/2014/main" id="{F25D2C24-4E37-495D-B3A1-F6AD68E1CB5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4893818"/>
            <a:ext cx="523416" cy="611632"/>
          </a:xfrm>
          <a:prstGeom prst="rect">
            <a:avLst/>
          </a:prstGeom>
        </p:spPr>
      </p:pic>
      <p:pic>
        <p:nvPicPr>
          <p:cNvPr id="14" name="Picture 13">
            <a:extLst>
              <a:ext uri="{FF2B5EF4-FFF2-40B4-BE49-F238E27FC236}">
                <a16:creationId xmlns:a16="http://schemas.microsoft.com/office/drawing/2014/main" id="{75195D1D-8101-446E-B5CB-4FED758BFDA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850876" y="1337801"/>
            <a:ext cx="598361" cy="643399"/>
          </a:xfrm>
          <a:prstGeom prst="rect">
            <a:avLst/>
          </a:prstGeom>
        </p:spPr>
      </p:pic>
      <p:pic>
        <p:nvPicPr>
          <p:cNvPr id="5" name="Picture 4" descr="Logo&#10;&#10;Description automatically generated">
            <a:extLst>
              <a:ext uri="{FF2B5EF4-FFF2-40B4-BE49-F238E27FC236}">
                <a16:creationId xmlns:a16="http://schemas.microsoft.com/office/drawing/2014/main" id="{6D807930-9B85-41A4-837D-7B064472D332}"/>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3648075" y="2971800"/>
            <a:ext cx="1085850" cy="1085850"/>
          </a:xfrm>
          <a:prstGeom prst="rect">
            <a:avLst/>
          </a:prstGeom>
        </p:spPr>
      </p:pic>
    </p:spTree>
    <p:extLst>
      <p:ext uri="{BB962C8B-B14F-4D97-AF65-F5344CB8AC3E}">
        <p14:creationId xmlns:p14="http://schemas.microsoft.com/office/powerpoint/2010/main" val="258074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Effect transition="in" filter="fade">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ppt_w</p:attrName>
                                        </p:attrNameLst>
                                      </p:cBhvr>
                                      <p:tavLst>
                                        <p:tav tm="0">
                                          <p:val>
                                            <p:fltVal val="0"/>
                                          </p:val>
                                        </p:tav>
                                        <p:tav tm="100000">
                                          <p:val>
                                            <p:strVal val="#ppt_w"/>
                                          </p:val>
                                        </p:tav>
                                      </p:tavLst>
                                    </p:anim>
                                    <p:anim calcmode="lin" valueType="num">
                                      <p:cBhvr>
                                        <p:cTn id="46" dur="500" fill="hold"/>
                                        <p:tgtEl>
                                          <p:spTgt spid="5"/>
                                        </p:tgtEl>
                                        <p:attrNameLst>
                                          <p:attrName>ppt_h</p:attrName>
                                        </p:attrNameLst>
                                      </p:cBhvr>
                                      <p:tavLst>
                                        <p:tav tm="0">
                                          <p:val>
                                            <p:fltVal val="0"/>
                                          </p:val>
                                        </p:tav>
                                        <p:tav tm="100000">
                                          <p:val>
                                            <p:strVal val="#ppt_h"/>
                                          </p:val>
                                        </p:tav>
                                      </p:tavLst>
                                    </p:anim>
                                    <p:animEffect transition="in" filter="fade">
                                      <p:cBhvr>
                                        <p:cTn id="4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112</TotalTime>
  <Words>1590</Words>
  <Application>Microsoft Office PowerPoint</Application>
  <PresentationFormat>Widescreen</PresentationFormat>
  <Paragraphs>236</Paragraphs>
  <Slides>29</Slides>
  <Notes>13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29</vt:i4>
      </vt:variant>
    </vt:vector>
  </HeadingPairs>
  <TitlesOfParts>
    <vt:vector size="39" baseType="lpstr">
      <vt:lpstr>Arial</vt:lpstr>
      <vt:lpstr>Arial-Rounded</vt:lpstr>
      <vt:lpstr>Calibri</vt:lpstr>
      <vt:lpstr>Calibri Light</vt:lpstr>
      <vt:lpstr>等线</vt:lpstr>
      <vt:lpstr>Segoe UI Historic</vt:lpstr>
      <vt:lpstr>Times New Roman</vt:lpstr>
      <vt:lpstr>UTM Duepuntozero</vt:lpstr>
      <vt:lpstr>UVN Banh Mi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Windows User</cp:lastModifiedBy>
  <cp:revision>56</cp:revision>
  <dcterms:created xsi:type="dcterms:W3CDTF">2022-11-06T06:55:32Z</dcterms:created>
  <dcterms:modified xsi:type="dcterms:W3CDTF">2026-04-29T01:31:32Z</dcterms:modified>
</cp:coreProperties>
</file>